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7" r:id="rId2"/>
    <p:sldId id="274" r:id="rId3"/>
    <p:sldId id="279" r:id="rId4"/>
    <p:sldId id="268" r:id="rId5"/>
    <p:sldId id="281" r:id="rId6"/>
    <p:sldId id="280" r:id="rId7"/>
    <p:sldId id="282" r:id="rId8"/>
    <p:sldId id="283" r:id="rId9"/>
    <p:sldId id="284" r:id="rId10"/>
    <p:sldId id="297" r:id="rId11"/>
    <p:sldId id="290" r:id="rId12"/>
    <p:sldId id="291" r:id="rId13"/>
    <p:sldId id="292" r:id="rId14"/>
    <p:sldId id="293" r:id="rId15"/>
    <p:sldId id="298" r:id="rId16"/>
    <p:sldId id="269" r:id="rId17"/>
    <p:sldId id="295" r:id="rId18"/>
    <p:sldId id="286" r:id="rId19"/>
    <p:sldId id="287" r:id="rId20"/>
    <p:sldId id="296" r:id="rId21"/>
    <p:sldId id="288" r:id="rId22"/>
    <p:sldId id="289" r:id="rId23"/>
    <p:sldId id="294" r:id="rId24"/>
    <p:sldId id="273" r:id="rId25"/>
    <p:sldId id="299" r:id="rId26"/>
    <p:sldId id="300" r:id="rId27"/>
    <p:sldId id="301" r:id="rId28"/>
    <p:sldId id="307" r:id="rId29"/>
    <p:sldId id="304" r:id="rId30"/>
    <p:sldId id="302" r:id="rId31"/>
    <p:sldId id="315" r:id="rId32"/>
    <p:sldId id="306" r:id="rId33"/>
    <p:sldId id="303" r:id="rId34"/>
    <p:sldId id="305" r:id="rId35"/>
    <p:sldId id="310" r:id="rId36"/>
    <p:sldId id="311" r:id="rId37"/>
    <p:sldId id="309" r:id="rId38"/>
    <p:sldId id="312" r:id="rId39"/>
    <p:sldId id="313" r:id="rId40"/>
    <p:sldId id="314" r:id="rId41"/>
    <p:sldId id="27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A5A5A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8BA43-440B-45D9-A902-D8B64428C872}" v="535" dt="2022-11-29T09:10:42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Hølleland" userId="c34e189ace966537" providerId="LiveId" clId="{28A8BA43-440B-45D9-A902-D8B64428C872}"/>
    <pc:docChg chg="undo custSel addSld delSld modSld sldOrd">
      <pc:chgData name="Andreas Hølleland" userId="c34e189ace966537" providerId="LiveId" clId="{28A8BA43-440B-45D9-A902-D8B64428C872}" dt="2022-11-29T09:10:48.543" v="5323" actId="1076"/>
      <pc:docMkLst>
        <pc:docMk/>
      </pc:docMkLst>
      <pc:sldChg chg="modSp mod">
        <pc:chgData name="Andreas Hølleland" userId="c34e189ace966537" providerId="LiveId" clId="{28A8BA43-440B-45D9-A902-D8B64428C872}" dt="2022-11-28T11:37:11.287" v="1" actId="20577"/>
        <pc:sldMkLst>
          <pc:docMk/>
          <pc:sldMk cId="120903026" sldId="267"/>
        </pc:sldMkLst>
        <pc:spChg chg="mod">
          <ac:chgData name="Andreas Hølleland" userId="c34e189ace966537" providerId="LiveId" clId="{28A8BA43-440B-45D9-A902-D8B64428C872}" dt="2022-11-28T11:37:11.287" v="1" actId="20577"/>
          <ac:spMkLst>
            <pc:docMk/>
            <pc:sldMk cId="120903026" sldId="267"/>
            <ac:spMk id="4" creationId="{BF0B9632-BF31-4417-ACF9-2933EFFA7CB8}"/>
          </ac:spMkLst>
        </pc:spChg>
      </pc:sldChg>
      <pc:sldChg chg="modSp mod modNotesTx">
        <pc:chgData name="Andreas Hølleland" userId="c34e189ace966537" providerId="LiveId" clId="{28A8BA43-440B-45D9-A902-D8B64428C872}" dt="2022-11-28T20:30:27.160" v="2668" actId="20577"/>
        <pc:sldMkLst>
          <pc:docMk/>
          <pc:sldMk cId="2289800408" sldId="269"/>
        </pc:sldMkLst>
        <pc:picChg chg="mod">
          <ac:chgData name="Andreas Hølleland" userId="c34e189ace966537" providerId="LiveId" clId="{28A8BA43-440B-45D9-A902-D8B64428C872}" dt="2022-11-28T11:41:39.101" v="33" actId="1076"/>
          <ac:picMkLst>
            <pc:docMk/>
            <pc:sldMk cId="2289800408" sldId="269"/>
            <ac:picMk id="3" creationId="{9E7DC495-E47C-569B-582B-32A506AEDE12}"/>
          </ac:picMkLst>
        </pc:picChg>
        <pc:picChg chg="mod modCrop">
          <ac:chgData name="Andreas Hølleland" userId="c34e189ace966537" providerId="LiveId" clId="{28A8BA43-440B-45D9-A902-D8B64428C872}" dt="2022-11-28T11:41:31.882" v="32" actId="1076"/>
          <ac:picMkLst>
            <pc:docMk/>
            <pc:sldMk cId="2289800408" sldId="269"/>
            <ac:picMk id="5" creationId="{BC7037D5-29BD-3E04-FCE5-B0F949311483}"/>
          </ac:picMkLst>
        </pc:picChg>
      </pc:sldChg>
      <pc:sldChg chg="addSp delSp modSp mod modClrScheme chgLayout">
        <pc:chgData name="Andreas Hølleland" userId="c34e189ace966537" providerId="LiveId" clId="{28A8BA43-440B-45D9-A902-D8B64428C872}" dt="2022-11-28T22:13:26.165" v="4633" actId="122"/>
        <pc:sldMkLst>
          <pc:docMk/>
          <pc:sldMk cId="1385139707" sldId="273"/>
        </pc:sldMkLst>
        <pc:spChg chg="add del mod ord">
          <ac:chgData name="Andreas Hølleland" userId="c34e189ace966537" providerId="LiveId" clId="{28A8BA43-440B-45D9-A902-D8B64428C872}" dt="2022-11-28T21:31:39.542" v="3594" actId="478"/>
          <ac:spMkLst>
            <pc:docMk/>
            <pc:sldMk cId="1385139707" sldId="273"/>
            <ac:spMk id="4" creationId="{3C4492C0-76CD-E21B-E258-DDADF787BF6B}"/>
          </ac:spMkLst>
        </pc:spChg>
        <pc:spChg chg="add del mod ord">
          <ac:chgData name="Andreas Hølleland" userId="c34e189ace966537" providerId="LiveId" clId="{28A8BA43-440B-45D9-A902-D8B64428C872}" dt="2022-11-28T21:31:38.325" v="3593" actId="478"/>
          <ac:spMkLst>
            <pc:docMk/>
            <pc:sldMk cId="1385139707" sldId="273"/>
            <ac:spMk id="5" creationId="{E671D336-924B-E3F6-E292-26F0DFCDCADA}"/>
          </ac:spMkLst>
        </pc:spChg>
        <pc:spChg chg="mod">
          <ac:chgData name="Andreas Hølleland" userId="c34e189ace966537" providerId="LiveId" clId="{28A8BA43-440B-45D9-A902-D8B64428C872}" dt="2022-11-28T19:16:27.817" v="2597" actId="20577"/>
          <ac:spMkLst>
            <pc:docMk/>
            <pc:sldMk cId="1385139707" sldId="273"/>
            <ac:spMk id="7" creationId="{8BE31EAC-1DAB-B838-AB58-6176AFE4E745}"/>
          </ac:spMkLst>
        </pc:spChg>
        <pc:spChg chg="add mod ord">
          <ac:chgData name="Andreas Hølleland" userId="c34e189ace966537" providerId="LiveId" clId="{28A8BA43-440B-45D9-A902-D8B64428C872}" dt="2022-11-28T21:52:44.580" v="4602" actId="20577"/>
          <ac:spMkLst>
            <pc:docMk/>
            <pc:sldMk cId="1385139707" sldId="273"/>
            <ac:spMk id="8" creationId="{1726E236-F4D5-1222-7B5C-292518AC466A}"/>
          </ac:spMkLst>
        </pc:spChg>
        <pc:spChg chg="mod ord">
          <ac:chgData name="Andreas Hølleland" userId="c34e189ace966537" providerId="LiveId" clId="{28A8BA43-440B-45D9-A902-D8B64428C872}" dt="2022-11-28T21:31:35.784" v="3592" actId="700"/>
          <ac:spMkLst>
            <pc:docMk/>
            <pc:sldMk cId="1385139707" sldId="273"/>
            <ac:spMk id="13" creationId="{D033025A-8020-D24C-3C94-D155A9F02EC2}"/>
          </ac:spMkLst>
        </pc:spChg>
        <pc:spChg chg="add mod">
          <ac:chgData name="Andreas Hølleland" userId="c34e189ace966537" providerId="LiveId" clId="{28A8BA43-440B-45D9-A902-D8B64428C872}" dt="2022-11-28T21:41:10.448" v="4317" actId="1076"/>
          <ac:spMkLst>
            <pc:docMk/>
            <pc:sldMk cId="1385139707" sldId="273"/>
            <ac:spMk id="15" creationId="{23D9577B-9B4D-DBA4-DA1E-773D4B04D847}"/>
          </ac:spMkLst>
        </pc:spChg>
        <pc:graphicFrameChg chg="add del mod modGraphic">
          <ac:chgData name="Andreas Hølleland" userId="c34e189ace966537" providerId="LiveId" clId="{28A8BA43-440B-45D9-A902-D8B64428C872}" dt="2022-11-28T21:31:25.434" v="3591" actId="478"/>
          <ac:graphicFrameMkLst>
            <pc:docMk/>
            <pc:sldMk cId="1385139707" sldId="273"/>
            <ac:graphicFrameMk id="2" creationId="{6685E33D-49AE-90A6-1807-A396B6EB9B37}"/>
          </ac:graphicFrameMkLst>
        </pc:graphicFrameChg>
        <pc:graphicFrameChg chg="add del mod modGraphic">
          <ac:chgData name="Andreas Hølleland" userId="c34e189ace966537" providerId="LiveId" clId="{28A8BA43-440B-45D9-A902-D8B64428C872}" dt="2022-11-28T21:38:10.885" v="4216" actId="478"/>
          <ac:graphicFrameMkLst>
            <pc:docMk/>
            <pc:sldMk cId="1385139707" sldId="273"/>
            <ac:graphicFrameMk id="11" creationId="{EC62F1BB-3C23-4B58-3AEF-CAD42C3B76E3}"/>
          </ac:graphicFrameMkLst>
        </pc:graphicFrameChg>
        <pc:graphicFrameChg chg="add del mod modGraphic">
          <ac:chgData name="Andreas Hølleland" userId="c34e189ace966537" providerId="LiveId" clId="{28A8BA43-440B-45D9-A902-D8B64428C872}" dt="2022-11-28T22:12:38.125" v="4625" actId="478"/>
          <ac:graphicFrameMkLst>
            <pc:docMk/>
            <pc:sldMk cId="1385139707" sldId="273"/>
            <ac:graphicFrameMk id="14" creationId="{85DD1E8A-4E25-7C74-7D85-4F06673CA58A}"/>
          </ac:graphicFrameMkLst>
        </pc:graphicFrameChg>
        <pc:graphicFrameChg chg="add mod modGraphic">
          <ac:chgData name="Andreas Hølleland" userId="c34e189ace966537" providerId="LiveId" clId="{28A8BA43-440B-45D9-A902-D8B64428C872}" dt="2022-11-28T22:13:26.165" v="4633" actId="122"/>
          <ac:graphicFrameMkLst>
            <pc:docMk/>
            <pc:sldMk cId="1385139707" sldId="273"/>
            <ac:graphicFrameMk id="16" creationId="{678217D1-CBAD-A31F-BDEB-BA7A449A4B0F}"/>
          </ac:graphicFrameMkLst>
        </pc:graphicFrameChg>
      </pc:sldChg>
      <pc:sldChg chg="modSp mod">
        <pc:chgData name="Andreas Hølleland" userId="c34e189ace966537" providerId="LiveId" clId="{28A8BA43-440B-45D9-A902-D8B64428C872}" dt="2022-11-28T22:10:20.770" v="4624" actId="20577"/>
        <pc:sldMkLst>
          <pc:docMk/>
          <pc:sldMk cId="2496446035" sldId="278"/>
        </pc:sldMkLst>
        <pc:spChg chg="mod">
          <ac:chgData name="Andreas Hølleland" userId="c34e189ace966537" providerId="LiveId" clId="{28A8BA43-440B-45D9-A902-D8B64428C872}" dt="2022-11-28T22:10:20.770" v="4624" actId="20577"/>
          <ac:spMkLst>
            <pc:docMk/>
            <pc:sldMk cId="2496446035" sldId="278"/>
            <ac:spMk id="2" creationId="{00000000-0000-0000-0000-000000000000}"/>
          </ac:spMkLst>
        </pc:spChg>
      </pc:sldChg>
      <pc:sldChg chg="modSp mod">
        <pc:chgData name="Andreas Hølleland" userId="c34e189ace966537" providerId="LiveId" clId="{28A8BA43-440B-45D9-A902-D8B64428C872}" dt="2022-11-29T08:08:41.935" v="5308" actId="255"/>
        <pc:sldMkLst>
          <pc:docMk/>
          <pc:sldMk cId="1038756577" sldId="283"/>
        </pc:sldMkLst>
        <pc:spChg chg="mod">
          <ac:chgData name="Andreas Hølleland" userId="c34e189ace966537" providerId="LiveId" clId="{28A8BA43-440B-45D9-A902-D8B64428C872}" dt="2022-11-29T08:08:41.935" v="5308" actId="255"/>
          <ac:spMkLst>
            <pc:docMk/>
            <pc:sldMk cId="1038756577" sldId="283"/>
            <ac:spMk id="18" creationId="{2172F994-72C3-C2EF-11FD-36CAA56EB198}"/>
          </ac:spMkLst>
        </pc:spChg>
      </pc:sldChg>
      <pc:sldChg chg="modSp mod">
        <pc:chgData name="Andreas Hølleland" userId="c34e189ace966537" providerId="LiveId" clId="{28A8BA43-440B-45D9-A902-D8B64428C872}" dt="2022-11-29T09:01:40.783" v="5320" actId="20577"/>
        <pc:sldMkLst>
          <pc:docMk/>
          <pc:sldMk cId="467596377" sldId="284"/>
        </pc:sldMkLst>
        <pc:spChg chg="mod">
          <ac:chgData name="Andreas Hølleland" userId="c34e189ace966537" providerId="LiveId" clId="{28A8BA43-440B-45D9-A902-D8B64428C872}" dt="2022-11-28T19:00:46.178" v="2160" actId="1076"/>
          <ac:spMkLst>
            <pc:docMk/>
            <pc:sldMk cId="467596377" sldId="284"/>
            <ac:spMk id="7" creationId="{8BE31EAC-1DAB-B838-AB58-6176AFE4E745}"/>
          </ac:spMkLst>
        </pc:spChg>
        <pc:spChg chg="mod">
          <ac:chgData name="Andreas Hølleland" userId="c34e189ace966537" providerId="LiveId" clId="{28A8BA43-440B-45D9-A902-D8B64428C872}" dt="2022-11-29T09:01:40.783" v="5320" actId="20577"/>
          <ac:spMkLst>
            <pc:docMk/>
            <pc:sldMk cId="467596377" sldId="284"/>
            <ac:spMk id="18" creationId="{2172F994-72C3-C2EF-11FD-36CAA56EB198}"/>
          </ac:spMkLst>
        </pc:spChg>
      </pc:sldChg>
      <pc:sldChg chg="modSp mod">
        <pc:chgData name="Andreas Hølleland" userId="c34e189ace966537" providerId="LiveId" clId="{28A8BA43-440B-45D9-A902-D8B64428C872}" dt="2022-11-28T11:42:09.263" v="37" actId="14100"/>
        <pc:sldMkLst>
          <pc:docMk/>
          <pc:sldMk cId="1521912602" sldId="286"/>
        </pc:sldMkLst>
        <pc:picChg chg="mod">
          <ac:chgData name="Andreas Hølleland" userId="c34e189ace966537" providerId="LiveId" clId="{28A8BA43-440B-45D9-A902-D8B64428C872}" dt="2022-11-28T11:41:48.718" v="35" actId="1076"/>
          <ac:picMkLst>
            <pc:docMk/>
            <pc:sldMk cId="1521912602" sldId="286"/>
            <ac:picMk id="3" creationId="{9E7DC495-E47C-569B-582B-32A506AEDE12}"/>
          </ac:picMkLst>
        </pc:picChg>
        <pc:picChg chg="mod modCrop">
          <ac:chgData name="Andreas Hølleland" userId="c34e189ace966537" providerId="LiveId" clId="{28A8BA43-440B-45D9-A902-D8B64428C872}" dt="2022-11-28T11:42:09.263" v="37" actId="14100"/>
          <ac:picMkLst>
            <pc:docMk/>
            <pc:sldMk cId="1521912602" sldId="286"/>
            <ac:picMk id="4" creationId="{49D683C6-BEA3-0D09-A9AA-DFB7398ADE99}"/>
          </ac:picMkLst>
        </pc:picChg>
      </pc:sldChg>
      <pc:sldChg chg="modSp mod">
        <pc:chgData name="Andreas Hølleland" userId="c34e189ace966537" providerId="LiveId" clId="{28A8BA43-440B-45D9-A902-D8B64428C872}" dt="2022-11-28T11:43:04.358" v="56" actId="14100"/>
        <pc:sldMkLst>
          <pc:docMk/>
          <pc:sldMk cId="3604654773" sldId="287"/>
        </pc:sldMkLst>
        <pc:picChg chg="mod">
          <ac:chgData name="Andreas Hølleland" userId="c34e189ace966537" providerId="LiveId" clId="{28A8BA43-440B-45D9-A902-D8B64428C872}" dt="2022-11-28T11:42:41.519" v="53" actId="1035"/>
          <ac:picMkLst>
            <pc:docMk/>
            <pc:sldMk cId="3604654773" sldId="287"/>
            <ac:picMk id="3" creationId="{9E7DC495-E47C-569B-582B-32A506AEDE12}"/>
          </ac:picMkLst>
        </pc:picChg>
        <pc:picChg chg="mod modCrop">
          <ac:chgData name="Andreas Hølleland" userId="c34e189ace966537" providerId="LiveId" clId="{28A8BA43-440B-45D9-A902-D8B64428C872}" dt="2022-11-28T11:43:04.358" v="56" actId="14100"/>
          <ac:picMkLst>
            <pc:docMk/>
            <pc:sldMk cId="3604654773" sldId="287"/>
            <ac:picMk id="5" creationId="{6B6331DF-F0A1-C3C4-61A1-2D22FFC27462}"/>
          </ac:picMkLst>
        </pc:picChg>
      </pc:sldChg>
      <pc:sldChg chg="modSp mod">
        <pc:chgData name="Andreas Hølleland" userId="c34e189ace966537" providerId="LiveId" clId="{28A8BA43-440B-45D9-A902-D8B64428C872}" dt="2022-11-28T18:00:51.900" v="331" actId="20577"/>
        <pc:sldMkLst>
          <pc:docMk/>
          <pc:sldMk cId="550420510" sldId="288"/>
        </pc:sldMkLst>
        <pc:spChg chg="mod">
          <ac:chgData name="Andreas Hølleland" userId="c34e189ace966537" providerId="LiveId" clId="{28A8BA43-440B-45D9-A902-D8B64428C872}" dt="2022-11-28T18:00:51.900" v="331" actId="20577"/>
          <ac:spMkLst>
            <pc:docMk/>
            <pc:sldMk cId="550420510" sldId="288"/>
            <ac:spMk id="7" creationId="{8BE31EAC-1DAB-B838-AB58-6176AFE4E745}"/>
          </ac:spMkLst>
        </pc:spChg>
        <pc:picChg chg="mod modCrop">
          <ac:chgData name="Andreas Hølleland" userId="c34e189ace966537" providerId="LiveId" clId="{28A8BA43-440B-45D9-A902-D8B64428C872}" dt="2022-11-28T11:44:01.054" v="62" actId="1076"/>
          <ac:picMkLst>
            <pc:docMk/>
            <pc:sldMk cId="550420510" sldId="288"/>
            <ac:picMk id="9" creationId="{70338FCA-C1C3-8BF0-46DC-F50CAD470793}"/>
          </ac:picMkLst>
        </pc:picChg>
      </pc:sldChg>
      <pc:sldChg chg="addSp delSp modSp mod">
        <pc:chgData name="Andreas Hølleland" userId="c34e189ace966537" providerId="LiveId" clId="{28A8BA43-440B-45D9-A902-D8B64428C872}" dt="2022-11-28T17:53:49.831" v="279" actId="1076"/>
        <pc:sldMkLst>
          <pc:docMk/>
          <pc:sldMk cId="3054268253" sldId="289"/>
        </pc:sldMkLst>
        <pc:spChg chg="add del">
          <ac:chgData name="Andreas Hølleland" userId="c34e189ace966537" providerId="LiveId" clId="{28A8BA43-440B-45D9-A902-D8B64428C872}" dt="2022-11-28T17:34:38.170" v="240" actId="22"/>
          <ac:spMkLst>
            <pc:docMk/>
            <pc:sldMk cId="3054268253" sldId="289"/>
            <ac:spMk id="3" creationId="{C08B72C5-C59E-EAB4-9345-B418B5FC266F}"/>
          </ac:spMkLst>
        </pc:spChg>
        <pc:spChg chg="mod">
          <ac:chgData name="Andreas Hølleland" userId="c34e189ace966537" providerId="LiveId" clId="{28A8BA43-440B-45D9-A902-D8B64428C872}" dt="2022-11-28T17:34:57.663" v="254" actId="20577"/>
          <ac:spMkLst>
            <pc:docMk/>
            <pc:sldMk cId="3054268253" sldId="289"/>
            <ac:spMk id="7" creationId="{8BE31EAC-1DAB-B838-AB58-6176AFE4E745}"/>
          </ac:spMkLst>
        </pc:spChg>
        <pc:picChg chg="add mod modCrop">
          <ac:chgData name="Andreas Hølleland" userId="c34e189ace966537" providerId="LiveId" clId="{28A8BA43-440B-45D9-A902-D8B64428C872}" dt="2022-11-28T17:53:49.831" v="279" actId="1076"/>
          <ac:picMkLst>
            <pc:docMk/>
            <pc:sldMk cId="3054268253" sldId="289"/>
            <ac:picMk id="5" creationId="{00EBA149-DE99-1733-1F4D-C9581E06D18C}"/>
          </ac:picMkLst>
        </pc:picChg>
      </pc:sldChg>
      <pc:sldChg chg="addSp delSp modSp add mod ord">
        <pc:chgData name="Andreas Hølleland" userId="c34e189ace966537" providerId="LiveId" clId="{28A8BA43-440B-45D9-A902-D8B64428C872}" dt="2022-11-28T15:47:13.934" v="137" actId="1076"/>
        <pc:sldMkLst>
          <pc:docMk/>
          <pc:sldMk cId="98980870" sldId="290"/>
        </pc:sldMkLst>
        <pc:spChg chg="mod">
          <ac:chgData name="Andreas Hølleland" userId="c34e189ace966537" providerId="LiveId" clId="{28A8BA43-440B-45D9-A902-D8B64428C872}" dt="2022-11-28T15:45:39.643" v="129" actId="20577"/>
          <ac:spMkLst>
            <pc:docMk/>
            <pc:sldMk cId="98980870" sldId="290"/>
            <ac:spMk id="7" creationId="{8BE31EAC-1DAB-B838-AB58-6176AFE4E745}"/>
          </ac:spMkLst>
        </pc:spChg>
        <pc:picChg chg="del">
          <ac:chgData name="Andreas Hølleland" userId="c34e189ace966537" providerId="LiveId" clId="{28A8BA43-440B-45D9-A902-D8B64428C872}" dt="2022-11-28T15:47:03.763" v="136" actId="478"/>
          <ac:picMkLst>
            <pc:docMk/>
            <pc:sldMk cId="98980870" sldId="290"/>
            <ac:picMk id="3" creationId="{9E7DC495-E47C-569B-582B-32A506AEDE12}"/>
          </ac:picMkLst>
        </pc:picChg>
        <pc:picChg chg="add mod">
          <ac:chgData name="Andreas Hølleland" userId="c34e189ace966537" providerId="LiveId" clId="{28A8BA43-440B-45D9-A902-D8B64428C872}" dt="2022-11-28T15:47:13.934" v="137" actId="1076"/>
          <ac:picMkLst>
            <pc:docMk/>
            <pc:sldMk cId="98980870" sldId="290"/>
            <ac:picMk id="4" creationId="{39033A3C-42C5-4CDD-6AA0-614233ACFB97}"/>
          </ac:picMkLst>
        </pc:picChg>
        <pc:picChg chg="del">
          <ac:chgData name="Andreas Hølleland" userId="c34e189ace966537" providerId="LiveId" clId="{28A8BA43-440B-45D9-A902-D8B64428C872}" dt="2022-11-28T15:45:43.458" v="130" actId="478"/>
          <ac:picMkLst>
            <pc:docMk/>
            <pc:sldMk cId="98980870" sldId="290"/>
            <ac:picMk id="5" creationId="{BC7037D5-29BD-3E04-FCE5-B0F949311483}"/>
          </ac:picMkLst>
        </pc:picChg>
      </pc:sldChg>
      <pc:sldChg chg="addSp delSp modSp new del mod">
        <pc:chgData name="Andreas Hølleland" userId="c34e189ace966537" providerId="LiveId" clId="{28A8BA43-440B-45D9-A902-D8B64428C872}" dt="2022-11-28T15:45:21.941" v="89" actId="47"/>
        <pc:sldMkLst>
          <pc:docMk/>
          <pc:sldMk cId="1752852317" sldId="290"/>
        </pc:sldMkLst>
        <pc:spChg chg="del">
          <ac:chgData name="Andreas Hølleland" userId="c34e189ace966537" providerId="LiveId" clId="{28A8BA43-440B-45D9-A902-D8B64428C872}" dt="2022-11-28T15:41:13.554" v="65" actId="478"/>
          <ac:spMkLst>
            <pc:docMk/>
            <pc:sldMk cId="1752852317" sldId="290"/>
            <ac:spMk id="2" creationId="{F6D60CCD-114E-355A-451F-ABAB8D8F66EF}"/>
          </ac:spMkLst>
        </pc:spChg>
        <pc:spChg chg="del">
          <ac:chgData name="Andreas Hølleland" userId="c34e189ace966537" providerId="LiveId" clId="{28A8BA43-440B-45D9-A902-D8B64428C872}" dt="2022-11-28T15:41:14.546" v="66" actId="478"/>
          <ac:spMkLst>
            <pc:docMk/>
            <pc:sldMk cId="1752852317" sldId="290"/>
            <ac:spMk id="3" creationId="{A57C54EF-0D5E-A3FC-9BD8-AD3B91C653DF}"/>
          </ac:spMkLst>
        </pc:spChg>
        <pc:spChg chg="del">
          <ac:chgData name="Andreas Hølleland" userId="c34e189ace966537" providerId="LiveId" clId="{28A8BA43-440B-45D9-A902-D8B64428C872}" dt="2022-11-28T15:41:12.516" v="64" actId="478"/>
          <ac:spMkLst>
            <pc:docMk/>
            <pc:sldMk cId="1752852317" sldId="290"/>
            <ac:spMk id="4" creationId="{C7DB4FCE-320A-C1C7-C409-374F18896CF9}"/>
          </ac:spMkLst>
        </pc:spChg>
        <pc:picChg chg="add mod">
          <ac:chgData name="Andreas Hølleland" userId="c34e189ace966537" providerId="LiveId" clId="{28A8BA43-440B-45D9-A902-D8B64428C872}" dt="2022-11-28T15:41:26.726" v="69" actId="962"/>
          <ac:picMkLst>
            <pc:docMk/>
            <pc:sldMk cId="1752852317" sldId="290"/>
            <ac:picMk id="6" creationId="{B4998C8E-BA19-F80A-50A0-78B3A73A09C5}"/>
          </ac:picMkLst>
        </pc:picChg>
      </pc:sldChg>
      <pc:sldChg chg="addSp delSp modSp add del mod">
        <pc:chgData name="Andreas Hølleland" userId="c34e189ace966537" providerId="LiveId" clId="{28A8BA43-440B-45D9-A902-D8B64428C872}" dt="2022-11-28T15:48:15.220" v="149" actId="2696"/>
        <pc:sldMkLst>
          <pc:docMk/>
          <pc:sldMk cId="966328735" sldId="291"/>
        </pc:sldMkLst>
        <pc:picChg chg="add del mod">
          <ac:chgData name="Andreas Hølleland" userId="c34e189ace966537" providerId="LiveId" clId="{28A8BA43-440B-45D9-A902-D8B64428C872}" dt="2022-11-28T15:48:10.786" v="148" actId="478"/>
          <ac:picMkLst>
            <pc:docMk/>
            <pc:sldMk cId="966328735" sldId="291"/>
            <ac:picMk id="3" creationId="{614FA6BF-010A-BCA1-074D-C34388FCB311}"/>
          </ac:picMkLst>
        </pc:picChg>
        <pc:picChg chg="del">
          <ac:chgData name="Andreas Hølleland" userId="c34e189ace966537" providerId="LiveId" clId="{28A8BA43-440B-45D9-A902-D8B64428C872}" dt="2022-11-28T15:48:00.610" v="146" actId="478"/>
          <ac:picMkLst>
            <pc:docMk/>
            <pc:sldMk cId="966328735" sldId="291"/>
            <ac:picMk id="4" creationId="{39033A3C-42C5-4CDD-6AA0-614233ACFB97}"/>
          </ac:picMkLst>
        </pc:picChg>
      </pc:sldChg>
      <pc:sldChg chg="addSp modSp add mod">
        <pc:chgData name="Andreas Hølleland" userId="c34e189ace966537" providerId="LiveId" clId="{28A8BA43-440B-45D9-A902-D8B64428C872}" dt="2022-11-28T15:48:55.771" v="156" actId="14100"/>
        <pc:sldMkLst>
          <pc:docMk/>
          <pc:sldMk cId="2473104979" sldId="291"/>
        </pc:sldMkLst>
        <pc:picChg chg="add mod">
          <ac:chgData name="Andreas Hølleland" userId="c34e189ace966537" providerId="LiveId" clId="{28A8BA43-440B-45D9-A902-D8B64428C872}" dt="2022-11-28T15:48:55.771" v="156" actId="14100"/>
          <ac:picMkLst>
            <pc:docMk/>
            <pc:sldMk cId="2473104979" sldId="291"/>
            <ac:picMk id="3" creationId="{9027C51D-A808-A795-2D34-7077508CEBE6}"/>
          </ac:picMkLst>
        </pc:picChg>
      </pc:sldChg>
      <pc:sldChg chg="addSp delSp modSp add del mod">
        <pc:chgData name="Andreas Hølleland" userId="c34e189ace966537" providerId="LiveId" clId="{28A8BA43-440B-45D9-A902-D8B64428C872}" dt="2022-11-28T15:45:21.189" v="88" actId="47"/>
        <pc:sldMkLst>
          <pc:docMk/>
          <pc:sldMk cId="2803912036" sldId="291"/>
        </pc:sldMkLst>
        <pc:picChg chg="add mod">
          <ac:chgData name="Andreas Hølleland" userId="c34e189ace966537" providerId="LiveId" clId="{28A8BA43-440B-45D9-A902-D8B64428C872}" dt="2022-11-28T15:41:36.859" v="73" actId="27614"/>
          <ac:picMkLst>
            <pc:docMk/>
            <pc:sldMk cId="2803912036" sldId="291"/>
            <ac:picMk id="3" creationId="{3D07EB89-8B10-DF91-0691-16E42AA75E25}"/>
          </ac:picMkLst>
        </pc:picChg>
        <pc:picChg chg="del">
          <ac:chgData name="Andreas Hølleland" userId="c34e189ace966537" providerId="LiveId" clId="{28A8BA43-440B-45D9-A902-D8B64428C872}" dt="2022-11-28T15:41:31.594" v="71" actId="478"/>
          <ac:picMkLst>
            <pc:docMk/>
            <pc:sldMk cId="2803912036" sldId="291"/>
            <ac:picMk id="6" creationId="{B4998C8E-BA19-F80A-50A0-78B3A73A09C5}"/>
          </ac:picMkLst>
        </pc:picChg>
      </pc:sldChg>
      <pc:sldChg chg="add del">
        <pc:chgData name="Andreas Hølleland" userId="c34e189ace966537" providerId="LiveId" clId="{28A8BA43-440B-45D9-A902-D8B64428C872}" dt="2022-11-28T15:41:46.722" v="75" actId="47"/>
        <pc:sldMkLst>
          <pc:docMk/>
          <pc:sldMk cId="776195581" sldId="292"/>
        </pc:sldMkLst>
      </pc:sldChg>
      <pc:sldChg chg="addSp delSp modSp add mod">
        <pc:chgData name="Andreas Hølleland" userId="c34e189ace966537" providerId="LiveId" clId="{28A8BA43-440B-45D9-A902-D8B64428C872}" dt="2022-11-28T15:51:49.702" v="192" actId="1076"/>
        <pc:sldMkLst>
          <pc:docMk/>
          <pc:sldMk cId="2234286607" sldId="292"/>
        </pc:sldMkLst>
        <pc:picChg chg="mod">
          <ac:chgData name="Andreas Hølleland" userId="c34e189ace966537" providerId="LiveId" clId="{28A8BA43-440B-45D9-A902-D8B64428C872}" dt="2022-11-28T15:51:00.708" v="181" actId="1076"/>
          <ac:picMkLst>
            <pc:docMk/>
            <pc:sldMk cId="2234286607" sldId="292"/>
            <ac:picMk id="3" creationId="{9027C51D-A808-A795-2D34-7077508CEBE6}"/>
          </ac:picMkLst>
        </pc:picChg>
        <pc:picChg chg="add del mod">
          <ac:chgData name="Andreas Hølleland" userId="c34e189ace966537" providerId="LiveId" clId="{28A8BA43-440B-45D9-A902-D8B64428C872}" dt="2022-11-28T15:50:39.866" v="179" actId="478"/>
          <ac:picMkLst>
            <pc:docMk/>
            <pc:sldMk cId="2234286607" sldId="292"/>
            <ac:picMk id="5" creationId="{358864A9-04D8-A872-B8C2-F40B829C8A9D}"/>
          </ac:picMkLst>
        </pc:picChg>
        <pc:picChg chg="add mod">
          <ac:chgData name="Andreas Hølleland" userId="c34e189ace966537" providerId="LiveId" clId="{28A8BA43-440B-45D9-A902-D8B64428C872}" dt="2022-11-28T15:51:49.702" v="192" actId="1076"/>
          <ac:picMkLst>
            <pc:docMk/>
            <pc:sldMk cId="2234286607" sldId="292"/>
            <ac:picMk id="9" creationId="{BF45DFDA-F65E-A6EC-1A2A-00C692C44852}"/>
          </ac:picMkLst>
        </pc:picChg>
      </pc:sldChg>
      <pc:sldChg chg="addSp delSp modSp add del mod">
        <pc:chgData name="Andreas Hølleland" userId="c34e189ace966537" providerId="LiveId" clId="{28A8BA43-440B-45D9-A902-D8B64428C872}" dt="2022-11-28T15:45:20.389" v="87" actId="47"/>
        <pc:sldMkLst>
          <pc:docMk/>
          <pc:sldMk cId="2764774004" sldId="292"/>
        </pc:sldMkLst>
        <pc:picChg chg="del">
          <ac:chgData name="Andreas Hølleland" userId="c34e189ace966537" providerId="LiveId" clId="{28A8BA43-440B-45D9-A902-D8B64428C872}" dt="2022-11-28T15:41:56.811" v="79" actId="478"/>
          <ac:picMkLst>
            <pc:docMk/>
            <pc:sldMk cId="2764774004" sldId="292"/>
            <ac:picMk id="3" creationId="{3D07EB89-8B10-DF91-0691-16E42AA75E25}"/>
          </ac:picMkLst>
        </pc:picChg>
        <pc:picChg chg="add mod">
          <ac:chgData name="Andreas Hølleland" userId="c34e189ace966537" providerId="LiveId" clId="{28A8BA43-440B-45D9-A902-D8B64428C872}" dt="2022-11-28T15:42:02.457" v="81" actId="27614"/>
          <ac:picMkLst>
            <pc:docMk/>
            <pc:sldMk cId="2764774004" sldId="292"/>
            <ac:picMk id="4" creationId="{6DAE8C69-574A-F94E-C2FA-E12440E8B05F}"/>
          </ac:picMkLst>
        </pc:picChg>
      </pc:sldChg>
      <pc:sldChg chg="addSp delSp modSp add del mod">
        <pc:chgData name="Andreas Hølleland" userId="c34e189ace966537" providerId="LiveId" clId="{28A8BA43-440B-45D9-A902-D8B64428C872}" dt="2022-11-28T15:45:19.579" v="86" actId="47"/>
        <pc:sldMkLst>
          <pc:docMk/>
          <pc:sldMk cId="44924879" sldId="293"/>
        </pc:sldMkLst>
        <pc:picChg chg="add mod">
          <ac:chgData name="Andreas Hølleland" userId="c34e189ace966537" providerId="LiveId" clId="{28A8BA43-440B-45D9-A902-D8B64428C872}" dt="2022-11-28T15:42:09.548" v="85" actId="27614"/>
          <ac:picMkLst>
            <pc:docMk/>
            <pc:sldMk cId="44924879" sldId="293"/>
            <ac:picMk id="3" creationId="{7071385B-5488-482F-B879-1BA325FA5863}"/>
          </ac:picMkLst>
        </pc:picChg>
        <pc:picChg chg="del">
          <ac:chgData name="Andreas Hølleland" userId="c34e189ace966537" providerId="LiveId" clId="{28A8BA43-440B-45D9-A902-D8B64428C872}" dt="2022-11-28T15:42:04.242" v="83" actId="478"/>
          <ac:picMkLst>
            <pc:docMk/>
            <pc:sldMk cId="44924879" sldId="293"/>
            <ac:picMk id="4" creationId="{6DAE8C69-574A-F94E-C2FA-E12440E8B05F}"/>
          </ac:picMkLst>
        </pc:picChg>
      </pc:sldChg>
      <pc:sldChg chg="addSp delSp modSp add mod">
        <pc:chgData name="Andreas Hølleland" userId="c34e189ace966537" providerId="LiveId" clId="{28A8BA43-440B-45D9-A902-D8B64428C872}" dt="2022-11-28T15:52:43.713" v="203" actId="1037"/>
        <pc:sldMkLst>
          <pc:docMk/>
          <pc:sldMk cId="1239598538" sldId="293"/>
        </pc:sldMkLst>
        <pc:picChg chg="add mod">
          <ac:chgData name="Andreas Hølleland" userId="c34e189ace966537" providerId="LiveId" clId="{28A8BA43-440B-45D9-A902-D8B64428C872}" dt="2022-11-28T15:52:43.713" v="203" actId="1037"/>
          <ac:picMkLst>
            <pc:docMk/>
            <pc:sldMk cId="1239598538" sldId="293"/>
            <ac:picMk id="5" creationId="{BB54699A-6384-77F1-5433-0CDAE3A4DC65}"/>
          </ac:picMkLst>
        </pc:picChg>
        <pc:picChg chg="del">
          <ac:chgData name="Andreas Hølleland" userId="c34e189ace966537" providerId="LiveId" clId="{28A8BA43-440B-45D9-A902-D8B64428C872}" dt="2022-11-28T15:52:03.450" v="194" actId="478"/>
          <ac:picMkLst>
            <pc:docMk/>
            <pc:sldMk cId="1239598538" sldId="293"/>
            <ac:picMk id="9" creationId="{BF45DFDA-F65E-A6EC-1A2A-00C692C44852}"/>
          </ac:picMkLst>
        </pc:picChg>
      </pc:sldChg>
      <pc:sldChg chg="addSp delSp modSp add mod">
        <pc:chgData name="Andreas Hølleland" userId="c34e189ace966537" providerId="LiveId" clId="{28A8BA43-440B-45D9-A902-D8B64428C872}" dt="2022-11-28T17:54:26.062" v="288" actId="1036"/>
        <pc:sldMkLst>
          <pc:docMk/>
          <pc:sldMk cId="646489096" sldId="294"/>
        </pc:sldMkLst>
        <pc:spChg chg="add del">
          <ac:chgData name="Andreas Hølleland" userId="c34e189ace966537" providerId="LiveId" clId="{28A8BA43-440B-45D9-A902-D8B64428C872}" dt="2022-11-28T17:52:56.322" v="267" actId="22"/>
          <ac:spMkLst>
            <pc:docMk/>
            <pc:sldMk cId="646489096" sldId="294"/>
            <ac:spMk id="3" creationId="{F0C91F13-1A93-DC54-92BE-90C281CEEF45}"/>
          </ac:spMkLst>
        </pc:spChg>
        <pc:picChg chg="del">
          <ac:chgData name="Andreas Hølleland" userId="c34e189ace966537" providerId="LiveId" clId="{28A8BA43-440B-45D9-A902-D8B64428C872}" dt="2022-11-28T17:36:04.198" v="265" actId="478"/>
          <ac:picMkLst>
            <pc:docMk/>
            <pc:sldMk cId="646489096" sldId="294"/>
            <ac:picMk id="5" creationId="{00EBA149-DE99-1733-1F4D-C9581E06D18C}"/>
          </ac:picMkLst>
        </pc:picChg>
        <pc:picChg chg="add mod modCrop">
          <ac:chgData name="Andreas Hølleland" userId="c34e189ace966537" providerId="LiveId" clId="{28A8BA43-440B-45D9-A902-D8B64428C872}" dt="2022-11-28T17:54:26.062" v="288" actId="1036"/>
          <ac:picMkLst>
            <pc:docMk/>
            <pc:sldMk cId="646489096" sldId="294"/>
            <ac:picMk id="8" creationId="{22A9987B-719B-213D-D7B6-98B4A7976260}"/>
          </ac:picMkLst>
        </pc:picChg>
      </pc:sldChg>
      <pc:sldChg chg="addSp delSp modSp add mod ord">
        <pc:chgData name="Andreas Hølleland" userId="c34e189ace966537" providerId="LiveId" clId="{28A8BA43-440B-45D9-A902-D8B64428C872}" dt="2022-11-28T19:14:06.001" v="2557" actId="1076"/>
        <pc:sldMkLst>
          <pc:docMk/>
          <pc:sldMk cId="2899183649" sldId="295"/>
        </pc:sldMkLst>
        <pc:spChg chg="mod">
          <ac:chgData name="Andreas Hølleland" userId="c34e189ace966537" providerId="LiveId" clId="{28A8BA43-440B-45D9-A902-D8B64428C872}" dt="2022-11-28T19:13:38.706" v="2550" actId="20577"/>
          <ac:spMkLst>
            <pc:docMk/>
            <pc:sldMk cId="2899183649" sldId="295"/>
            <ac:spMk id="7" creationId="{8BE31EAC-1DAB-B838-AB58-6176AFE4E745}"/>
          </ac:spMkLst>
        </pc:spChg>
        <pc:picChg chg="del">
          <ac:chgData name="Andreas Hølleland" userId="c34e189ace966537" providerId="LiveId" clId="{28A8BA43-440B-45D9-A902-D8B64428C872}" dt="2022-11-28T17:57:34.382" v="293" actId="478"/>
          <ac:picMkLst>
            <pc:docMk/>
            <pc:sldMk cId="2899183649" sldId="295"/>
            <ac:picMk id="3" creationId="{9E7DC495-E47C-569B-582B-32A506AEDE12}"/>
          </ac:picMkLst>
        </pc:picChg>
        <pc:picChg chg="add mod">
          <ac:chgData name="Andreas Hølleland" userId="c34e189ace966537" providerId="LiveId" clId="{28A8BA43-440B-45D9-A902-D8B64428C872}" dt="2022-11-28T19:14:06.001" v="2557" actId="1076"/>
          <ac:picMkLst>
            <pc:docMk/>
            <pc:sldMk cId="2899183649" sldId="295"/>
            <ac:picMk id="4" creationId="{545EB7A1-0630-E530-B4E4-2C02FEB57DB9}"/>
          </ac:picMkLst>
        </pc:picChg>
        <pc:picChg chg="del">
          <ac:chgData name="Andreas Hølleland" userId="c34e189ace966537" providerId="LiveId" clId="{28A8BA43-440B-45D9-A902-D8B64428C872}" dt="2022-11-28T17:57:29.743" v="290" actId="478"/>
          <ac:picMkLst>
            <pc:docMk/>
            <pc:sldMk cId="2899183649" sldId="295"/>
            <ac:picMk id="5" creationId="{BC7037D5-29BD-3E04-FCE5-B0F949311483}"/>
          </ac:picMkLst>
        </pc:picChg>
      </pc:sldChg>
      <pc:sldChg chg="new del ord">
        <pc:chgData name="Andreas Hølleland" userId="c34e189ace966537" providerId="LiveId" clId="{28A8BA43-440B-45D9-A902-D8B64428C872}" dt="2022-11-28T18:01:39.036" v="335" actId="2696"/>
        <pc:sldMkLst>
          <pc:docMk/>
          <pc:sldMk cId="668110953" sldId="296"/>
        </pc:sldMkLst>
      </pc:sldChg>
      <pc:sldChg chg="addSp delSp modSp add mod ord">
        <pc:chgData name="Andreas Hølleland" userId="c34e189ace966537" providerId="LiveId" clId="{28A8BA43-440B-45D9-A902-D8B64428C872}" dt="2022-11-28T19:14:49.515" v="2583" actId="20577"/>
        <pc:sldMkLst>
          <pc:docMk/>
          <pc:sldMk cId="2951355329" sldId="296"/>
        </pc:sldMkLst>
        <pc:spChg chg="add del">
          <ac:chgData name="Andreas Hølleland" userId="c34e189ace966537" providerId="LiveId" clId="{28A8BA43-440B-45D9-A902-D8B64428C872}" dt="2022-11-28T18:01:49.186" v="341" actId="22"/>
          <ac:spMkLst>
            <pc:docMk/>
            <pc:sldMk cId="2951355329" sldId="296"/>
            <ac:spMk id="3" creationId="{D3D75558-9F01-B12D-2BC9-EE7E5843548B}"/>
          </ac:spMkLst>
        </pc:spChg>
        <pc:spChg chg="add mod">
          <ac:chgData name="Andreas Hølleland" userId="c34e189ace966537" providerId="LiveId" clId="{28A8BA43-440B-45D9-A902-D8B64428C872}" dt="2022-11-28T18:34:03.260" v="846" actId="20577"/>
          <ac:spMkLst>
            <pc:docMk/>
            <pc:sldMk cId="2951355329" sldId="296"/>
            <ac:spMk id="4" creationId="{5B888F76-E263-5B8F-A598-16A94E43004F}"/>
          </ac:spMkLst>
        </pc:spChg>
        <pc:spChg chg="add mod">
          <ac:chgData name="Andreas Hølleland" userId="c34e189ace966537" providerId="LiveId" clId="{28A8BA43-440B-45D9-A902-D8B64428C872}" dt="2022-11-28T18:35:05.911" v="926" actId="1076"/>
          <ac:spMkLst>
            <pc:docMk/>
            <pc:sldMk cId="2951355329" sldId="296"/>
            <ac:spMk id="5" creationId="{6ACBFD4E-3B11-189E-CDA4-5BD079D501A6}"/>
          </ac:spMkLst>
        </pc:spChg>
        <pc:spChg chg="mod">
          <ac:chgData name="Andreas Hølleland" userId="c34e189ace966537" providerId="LiveId" clId="{28A8BA43-440B-45D9-A902-D8B64428C872}" dt="2022-11-28T19:13:08.702" v="2520" actId="20577"/>
          <ac:spMkLst>
            <pc:docMk/>
            <pc:sldMk cId="2951355329" sldId="296"/>
            <ac:spMk id="7" creationId="{8BE31EAC-1DAB-B838-AB58-6176AFE4E745}"/>
          </ac:spMkLst>
        </pc:spChg>
        <pc:spChg chg="add del mod">
          <ac:chgData name="Andreas Hølleland" userId="c34e189ace966537" providerId="LiveId" clId="{28A8BA43-440B-45D9-A902-D8B64428C872}" dt="2022-11-28T18:35:02.377" v="925" actId="1076"/>
          <ac:spMkLst>
            <pc:docMk/>
            <pc:sldMk cId="2951355329" sldId="296"/>
            <ac:spMk id="8" creationId="{471142A5-182E-1349-B5F2-EE0934E79422}"/>
          </ac:spMkLst>
        </pc:spChg>
        <pc:spChg chg="add mod">
          <ac:chgData name="Andreas Hølleland" userId="c34e189ace966537" providerId="LiveId" clId="{28A8BA43-440B-45D9-A902-D8B64428C872}" dt="2022-11-28T19:14:49.515" v="2583" actId="20577"/>
          <ac:spMkLst>
            <pc:docMk/>
            <pc:sldMk cId="2951355329" sldId="296"/>
            <ac:spMk id="10" creationId="{B7198AD5-F0FD-FA6B-7DA7-2936A46BD04A}"/>
          </ac:spMkLst>
        </pc:spChg>
        <pc:picChg chg="del">
          <ac:chgData name="Andreas Hølleland" userId="c34e189ace966537" providerId="LiveId" clId="{28A8BA43-440B-45D9-A902-D8B64428C872}" dt="2022-11-28T18:01:44.253" v="339" actId="478"/>
          <ac:picMkLst>
            <pc:docMk/>
            <pc:sldMk cId="2951355329" sldId="296"/>
            <ac:picMk id="9" creationId="{70338FCA-C1C3-8BF0-46DC-F50CAD470793}"/>
          </ac:picMkLst>
        </pc:picChg>
      </pc:sldChg>
      <pc:sldChg chg="new del">
        <pc:chgData name="Andreas Hølleland" userId="c34e189ace966537" providerId="LiveId" clId="{28A8BA43-440B-45D9-A902-D8B64428C872}" dt="2022-11-28T18:49:25.920" v="928" actId="47"/>
        <pc:sldMkLst>
          <pc:docMk/>
          <pc:sldMk cId="590831569" sldId="297"/>
        </pc:sldMkLst>
      </pc:sldChg>
      <pc:sldChg chg="addSp delSp modSp add mod ord modClrScheme chgLayout">
        <pc:chgData name="Andreas Hølleland" userId="c34e189ace966537" providerId="LiveId" clId="{28A8BA43-440B-45D9-A902-D8B64428C872}" dt="2022-11-28T19:11:39.843" v="2508" actId="20577"/>
        <pc:sldMkLst>
          <pc:docMk/>
          <pc:sldMk cId="2056484251" sldId="297"/>
        </pc:sldMkLst>
        <pc:spChg chg="add del mod ord">
          <ac:chgData name="Andreas Hølleland" userId="c34e189ace966537" providerId="LiveId" clId="{28A8BA43-440B-45D9-A902-D8B64428C872}" dt="2022-11-28T18:50:06.371" v="1030" actId="478"/>
          <ac:spMkLst>
            <pc:docMk/>
            <pc:sldMk cId="2056484251" sldId="297"/>
            <ac:spMk id="2" creationId="{91C62825-785A-DC4F-88FC-189059C4CF3E}"/>
          </ac:spMkLst>
        </pc:spChg>
        <pc:spChg chg="add del mod ord">
          <ac:chgData name="Andreas Hølleland" userId="c34e189ace966537" providerId="LiveId" clId="{28A8BA43-440B-45D9-A902-D8B64428C872}" dt="2022-11-28T18:55:01.164" v="1689" actId="478"/>
          <ac:spMkLst>
            <pc:docMk/>
            <pc:sldMk cId="2056484251" sldId="297"/>
            <ac:spMk id="3" creationId="{560D93C4-718C-32D0-C15F-AD9317FBB461}"/>
          </ac:spMkLst>
        </pc:spChg>
        <pc:spChg chg="add mod ord">
          <ac:chgData name="Andreas Hølleland" userId="c34e189ace966537" providerId="LiveId" clId="{28A8BA43-440B-45D9-A902-D8B64428C872}" dt="2022-11-28T19:11:16.252" v="2480" actId="255"/>
          <ac:spMkLst>
            <pc:docMk/>
            <pc:sldMk cId="2056484251" sldId="297"/>
            <ac:spMk id="5" creationId="{B6620DEF-90EA-1116-EB36-C84A5B4D590C}"/>
          </ac:spMkLst>
        </pc:spChg>
        <pc:spChg chg="mod">
          <ac:chgData name="Andreas Hølleland" userId="c34e189ace966537" providerId="LiveId" clId="{28A8BA43-440B-45D9-A902-D8B64428C872}" dt="2022-11-28T18:49:56.469" v="1028" actId="1076"/>
          <ac:spMkLst>
            <pc:docMk/>
            <pc:sldMk cId="2056484251" sldId="297"/>
            <ac:spMk id="7" creationId="{8BE31EAC-1DAB-B838-AB58-6176AFE4E745}"/>
          </ac:spMkLst>
        </pc:spChg>
        <pc:spChg chg="add del">
          <ac:chgData name="Andreas Hølleland" userId="c34e189ace966537" providerId="LiveId" clId="{28A8BA43-440B-45D9-A902-D8B64428C872}" dt="2022-11-28T18:55:03.855" v="1691" actId="22"/>
          <ac:spMkLst>
            <pc:docMk/>
            <pc:sldMk cId="2056484251" sldId="297"/>
            <ac:spMk id="9" creationId="{FF94ACF6-329A-FA5C-1922-A354342B1F54}"/>
          </ac:spMkLst>
        </pc:spChg>
        <pc:spChg chg="add mod">
          <ac:chgData name="Andreas Hølleland" userId="c34e189ace966537" providerId="LiveId" clId="{28A8BA43-440B-45D9-A902-D8B64428C872}" dt="2022-11-28T19:11:39.843" v="2508" actId="20577"/>
          <ac:spMkLst>
            <pc:docMk/>
            <pc:sldMk cId="2056484251" sldId="297"/>
            <ac:spMk id="10" creationId="{7AA90D38-8FF6-EBCF-728C-2F6B1853B379}"/>
          </ac:spMkLst>
        </pc:spChg>
        <pc:spChg chg="add mod">
          <ac:chgData name="Andreas Hølleland" userId="c34e189ace966537" providerId="LiveId" clId="{28A8BA43-440B-45D9-A902-D8B64428C872}" dt="2022-11-28T19:01:42.363" v="2164" actId="20577"/>
          <ac:spMkLst>
            <pc:docMk/>
            <pc:sldMk cId="2056484251" sldId="297"/>
            <ac:spMk id="12" creationId="{FF4B0EEB-765C-83CE-D61F-27BB69D75AE9}"/>
          </ac:spMkLst>
        </pc:spChg>
        <pc:spChg chg="mod ord">
          <ac:chgData name="Andreas Hølleland" userId="c34e189ace966537" providerId="LiveId" clId="{28A8BA43-440B-45D9-A902-D8B64428C872}" dt="2022-11-28T18:50:03.317" v="1029" actId="700"/>
          <ac:spMkLst>
            <pc:docMk/>
            <pc:sldMk cId="2056484251" sldId="297"/>
            <ac:spMk id="13" creationId="{D033025A-8020-D24C-3C94-D155A9F02EC2}"/>
          </ac:spMkLst>
        </pc:spChg>
        <pc:picChg chg="del">
          <ac:chgData name="Andreas Hølleland" userId="c34e189ace966537" providerId="LiveId" clId="{28A8BA43-440B-45D9-A902-D8B64428C872}" dt="2022-11-28T18:49:31.628" v="932" actId="478"/>
          <ac:picMkLst>
            <pc:docMk/>
            <pc:sldMk cId="2056484251" sldId="297"/>
            <ac:picMk id="4" creationId="{39033A3C-42C5-4CDD-6AA0-614233ACFB97}"/>
          </ac:picMkLst>
        </pc:picChg>
      </pc:sldChg>
      <pc:sldChg chg="new del">
        <pc:chgData name="Andreas Hølleland" userId="c34e189ace966537" providerId="LiveId" clId="{28A8BA43-440B-45D9-A902-D8B64428C872}" dt="2022-11-28T20:54:34.090" v="2670" actId="47"/>
        <pc:sldMkLst>
          <pc:docMk/>
          <pc:sldMk cId="393699784" sldId="298"/>
        </pc:sldMkLst>
      </pc:sldChg>
      <pc:sldChg chg="addSp delSp modSp add mod ord modClrScheme chgLayout modNotesTx">
        <pc:chgData name="Andreas Hølleland" userId="c34e189ace966537" providerId="LiveId" clId="{28A8BA43-440B-45D9-A902-D8B64428C872}" dt="2022-11-28T22:59:56.924" v="5068" actId="2710"/>
        <pc:sldMkLst>
          <pc:docMk/>
          <pc:sldMk cId="2562636638" sldId="298"/>
        </pc:sldMkLst>
        <pc:spChg chg="add del mod ord">
          <ac:chgData name="Andreas Hølleland" userId="c34e189ace966537" providerId="LiveId" clId="{28A8BA43-440B-45D9-A902-D8B64428C872}" dt="2022-11-28T20:55:20.231" v="2708" actId="478"/>
          <ac:spMkLst>
            <pc:docMk/>
            <pc:sldMk cId="2562636638" sldId="298"/>
            <ac:spMk id="2" creationId="{7197CCE8-DB16-0672-8CEC-2623A7B80FBD}"/>
          </ac:spMkLst>
        </pc:spChg>
        <pc:spChg chg="add del mod ord">
          <ac:chgData name="Andreas Hølleland" userId="c34e189ace966537" providerId="LiveId" clId="{28A8BA43-440B-45D9-A902-D8B64428C872}" dt="2022-11-28T20:57:10.567" v="3085" actId="478"/>
          <ac:spMkLst>
            <pc:docMk/>
            <pc:sldMk cId="2562636638" sldId="298"/>
            <ac:spMk id="4" creationId="{C42FAEB1-523B-6E42-0CAD-CAA442980176}"/>
          </ac:spMkLst>
        </pc:spChg>
        <pc:spChg chg="mod">
          <ac:chgData name="Andreas Hølleland" userId="c34e189ace966537" providerId="LiveId" clId="{28A8BA43-440B-45D9-A902-D8B64428C872}" dt="2022-11-28T20:55:04.159" v="2704" actId="20577"/>
          <ac:spMkLst>
            <pc:docMk/>
            <pc:sldMk cId="2562636638" sldId="298"/>
            <ac:spMk id="7" creationId="{8BE31EAC-1DAB-B838-AB58-6176AFE4E745}"/>
          </ac:spMkLst>
        </pc:spChg>
        <pc:spChg chg="add mod ord">
          <ac:chgData name="Andreas Hølleland" userId="c34e189ace966537" providerId="LiveId" clId="{28A8BA43-440B-45D9-A902-D8B64428C872}" dt="2022-11-28T22:59:56.924" v="5068" actId="2710"/>
          <ac:spMkLst>
            <pc:docMk/>
            <pc:sldMk cId="2562636638" sldId="298"/>
            <ac:spMk id="8" creationId="{87DE02FB-3016-35AE-1FD9-B4533A047AC5}"/>
          </ac:spMkLst>
        </pc:spChg>
        <pc:spChg chg="mod ord">
          <ac:chgData name="Andreas Hølleland" userId="c34e189ace966537" providerId="LiveId" clId="{28A8BA43-440B-45D9-A902-D8B64428C872}" dt="2022-11-28T20:55:17.832" v="2707" actId="700"/>
          <ac:spMkLst>
            <pc:docMk/>
            <pc:sldMk cId="2562636638" sldId="298"/>
            <ac:spMk id="13" creationId="{D033025A-8020-D24C-3C94-D155A9F02EC2}"/>
          </ac:spMkLst>
        </pc:spChg>
        <pc:picChg chg="del">
          <ac:chgData name="Andreas Hølleland" userId="c34e189ace966537" providerId="LiveId" clId="{28A8BA43-440B-45D9-A902-D8B64428C872}" dt="2022-11-28T20:55:07.822" v="2706" actId="478"/>
          <ac:picMkLst>
            <pc:docMk/>
            <pc:sldMk cId="2562636638" sldId="298"/>
            <ac:picMk id="3" creationId="{9E7DC495-E47C-569B-582B-32A506AEDE12}"/>
          </ac:picMkLst>
        </pc:picChg>
        <pc:picChg chg="del">
          <ac:chgData name="Andreas Hølleland" userId="c34e189ace966537" providerId="LiveId" clId="{28A8BA43-440B-45D9-A902-D8B64428C872}" dt="2022-11-28T20:55:05.998" v="2705" actId="478"/>
          <ac:picMkLst>
            <pc:docMk/>
            <pc:sldMk cId="2562636638" sldId="298"/>
            <ac:picMk id="5" creationId="{BC7037D5-29BD-3E04-FCE5-B0F949311483}"/>
          </ac:picMkLst>
        </pc:picChg>
      </pc:sldChg>
      <pc:sldChg chg="addSp delSp modSp add mod">
        <pc:chgData name="Andreas Hølleland" userId="c34e189ace966537" providerId="LiveId" clId="{28A8BA43-440B-45D9-A902-D8B64428C872}" dt="2022-11-28T21:50:32.492" v="4559" actId="1036"/>
        <pc:sldMkLst>
          <pc:docMk/>
          <pc:sldMk cId="2395825361" sldId="299"/>
        </pc:sldMkLst>
        <pc:spChg chg="add del mod">
          <ac:chgData name="Andreas Hølleland" userId="c34e189ace966537" providerId="LiveId" clId="{28A8BA43-440B-45D9-A902-D8B64428C872}" dt="2022-11-28T21:42:46.020" v="4365" actId="478"/>
          <ac:spMkLst>
            <pc:docMk/>
            <pc:sldMk cId="2395825361" sldId="299"/>
            <ac:spMk id="4" creationId="{5C558057-2399-583D-C6AB-35468DB9936E}"/>
          </ac:spMkLst>
        </pc:spChg>
        <pc:spChg chg="mod">
          <ac:chgData name="Andreas Hølleland" userId="c34e189ace966537" providerId="LiveId" clId="{28A8BA43-440B-45D9-A902-D8B64428C872}" dt="2022-11-28T21:50:16.092" v="4552" actId="20577"/>
          <ac:spMkLst>
            <pc:docMk/>
            <pc:sldMk cId="2395825361" sldId="299"/>
            <ac:spMk id="7" creationId="{8BE31EAC-1DAB-B838-AB58-6176AFE4E745}"/>
          </ac:spMkLst>
        </pc:spChg>
        <pc:spChg chg="del mod">
          <ac:chgData name="Andreas Hølleland" userId="c34e189ace966537" providerId="LiveId" clId="{28A8BA43-440B-45D9-A902-D8B64428C872}" dt="2022-11-28T21:42:40.317" v="4361" actId="478"/>
          <ac:spMkLst>
            <pc:docMk/>
            <pc:sldMk cId="2395825361" sldId="299"/>
            <ac:spMk id="8" creationId="{1726E236-F4D5-1222-7B5C-292518AC466A}"/>
          </ac:spMkLst>
        </pc:spChg>
        <pc:spChg chg="del mod">
          <ac:chgData name="Andreas Hølleland" userId="c34e189ace966537" providerId="LiveId" clId="{28A8BA43-440B-45D9-A902-D8B64428C872}" dt="2022-11-28T21:42:42.892" v="4364" actId="478"/>
          <ac:spMkLst>
            <pc:docMk/>
            <pc:sldMk cId="2395825361" sldId="299"/>
            <ac:spMk id="15" creationId="{23D9577B-9B4D-DBA4-DA1E-773D4B04D847}"/>
          </ac:spMkLst>
        </pc:spChg>
        <pc:graphicFrameChg chg="del">
          <ac:chgData name="Andreas Hølleland" userId="c34e189ace966537" providerId="LiveId" clId="{28A8BA43-440B-45D9-A902-D8B64428C872}" dt="2022-11-28T21:42:41.301" v="4362" actId="478"/>
          <ac:graphicFrameMkLst>
            <pc:docMk/>
            <pc:sldMk cId="2395825361" sldId="299"/>
            <ac:graphicFrameMk id="14" creationId="{85DD1E8A-4E25-7C74-7D85-4F06673CA58A}"/>
          </ac:graphicFrameMkLst>
        </pc:graphicFrameChg>
        <pc:picChg chg="add mod modCrop">
          <ac:chgData name="Andreas Hølleland" userId="c34e189ace966537" providerId="LiveId" clId="{28A8BA43-440B-45D9-A902-D8B64428C872}" dt="2022-11-28T21:50:32.492" v="4559" actId="1036"/>
          <ac:picMkLst>
            <pc:docMk/>
            <pc:sldMk cId="2395825361" sldId="299"/>
            <ac:picMk id="11" creationId="{58E0B568-3E6A-3F22-7E7F-8D9543A73D02}"/>
          </ac:picMkLst>
        </pc:picChg>
      </pc:sldChg>
      <pc:sldChg chg="addSp delSp modSp add mod">
        <pc:chgData name="Andreas Hølleland" userId="c34e189ace966537" providerId="LiveId" clId="{28A8BA43-440B-45D9-A902-D8B64428C872}" dt="2022-11-28T21:50:52.213" v="4563" actId="1035"/>
        <pc:sldMkLst>
          <pc:docMk/>
          <pc:sldMk cId="3346189342" sldId="300"/>
        </pc:sldMkLst>
        <pc:spChg chg="mod">
          <ac:chgData name="Andreas Hølleland" userId="c34e189ace966537" providerId="LiveId" clId="{28A8BA43-440B-45D9-A902-D8B64428C872}" dt="2022-11-28T21:50:07.469" v="4529" actId="20577"/>
          <ac:spMkLst>
            <pc:docMk/>
            <pc:sldMk cId="3346189342" sldId="300"/>
            <ac:spMk id="7" creationId="{8BE31EAC-1DAB-B838-AB58-6176AFE4E745}"/>
          </ac:spMkLst>
        </pc:spChg>
        <pc:picChg chg="add mod modCrop">
          <ac:chgData name="Andreas Hølleland" userId="c34e189ace966537" providerId="LiveId" clId="{28A8BA43-440B-45D9-A902-D8B64428C872}" dt="2022-11-28T21:50:52.213" v="4563" actId="1035"/>
          <ac:picMkLst>
            <pc:docMk/>
            <pc:sldMk cId="3346189342" sldId="300"/>
            <ac:picMk id="4" creationId="{BC46C8BF-B955-C325-C9C4-A9F71A6F0EE7}"/>
          </ac:picMkLst>
        </pc:picChg>
        <pc:picChg chg="del">
          <ac:chgData name="Andreas Hølleland" userId="c34e189ace966537" providerId="LiveId" clId="{28A8BA43-440B-45D9-A902-D8B64428C872}" dt="2022-11-28T21:46:04.533" v="4442" actId="478"/>
          <ac:picMkLst>
            <pc:docMk/>
            <pc:sldMk cId="3346189342" sldId="300"/>
            <ac:picMk id="11" creationId="{58E0B568-3E6A-3F22-7E7F-8D9543A73D02}"/>
          </ac:picMkLst>
        </pc:picChg>
      </pc:sldChg>
      <pc:sldChg chg="addSp delSp modSp add mod">
        <pc:chgData name="Andreas Hølleland" userId="c34e189ace966537" providerId="LiveId" clId="{28A8BA43-440B-45D9-A902-D8B64428C872}" dt="2022-11-28T22:29:44.923" v="4667" actId="20577"/>
        <pc:sldMkLst>
          <pc:docMk/>
          <pc:sldMk cId="2205422904" sldId="301"/>
        </pc:sldMkLst>
        <pc:spChg chg="mod">
          <ac:chgData name="Andreas Hølleland" userId="c34e189ace966537" providerId="LiveId" clId="{28A8BA43-440B-45D9-A902-D8B64428C872}" dt="2022-11-28T22:29:44.923" v="4667" actId="20577"/>
          <ac:spMkLst>
            <pc:docMk/>
            <pc:sldMk cId="2205422904" sldId="301"/>
            <ac:spMk id="7" creationId="{8BE31EAC-1DAB-B838-AB58-6176AFE4E745}"/>
          </ac:spMkLst>
        </pc:spChg>
        <pc:picChg chg="del">
          <ac:chgData name="Andreas Hølleland" userId="c34e189ace966537" providerId="LiveId" clId="{28A8BA43-440B-45D9-A902-D8B64428C872}" dt="2022-11-28T21:49:42.932" v="4470" actId="478"/>
          <ac:picMkLst>
            <pc:docMk/>
            <pc:sldMk cId="2205422904" sldId="301"/>
            <ac:picMk id="4" creationId="{BC46C8BF-B955-C325-C9C4-A9F71A6F0EE7}"/>
          </ac:picMkLst>
        </pc:picChg>
        <pc:picChg chg="add del mod modCrop">
          <ac:chgData name="Andreas Hølleland" userId="c34e189ace966537" providerId="LiveId" clId="{28A8BA43-440B-45D9-A902-D8B64428C872}" dt="2022-11-28T22:24:52.083" v="4643" actId="478"/>
          <ac:picMkLst>
            <pc:docMk/>
            <pc:sldMk cId="2205422904" sldId="301"/>
            <ac:picMk id="5" creationId="{C77F87DC-2371-9331-D4A0-6651A0B6028B}"/>
          </ac:picMkLst>
        </pc:picChg>
        <pc:picChg chg="add mod modCrop">
          <ac:chgData name="Andreas Hølleland" userId="c34e189ace966537" providerId="LiveId" clId="{28A8BA43-440B-45D9-A902-D8B64428C872}" dt="2022-11-28T22:25:14.157" v="4651" actId="1076"/>
          <ac:picMkLst>
            <pc:docMk/>
            <pc:sldMk cId="2205422904" sldId="301"/>
            <ac:picMk id="11" creationId="{B4353A06-AA09-D601-129D-9BCC7456B0C1}"/>
          </ac:picMkLst>
        </pc:picChg>
      </pc:sldChg>
      <pc:sldChg chg="addSp delSp modSp add mod">
        <pc:chgData name="Andreas Hølleland" userId="c34e189ace966537" providerId="LiveId" clId="{28A8BA43-440B-45D9-A902-D8B64428C872}" dt="2022-11-28T22:41:14.195" v="4835" actId="478"/>
        <pc:sldMkLst>
          <pc:docMk/>
          <pc:sldMk cId="2907320944" sldId="302"/>
        </pc:sldMkLst>
        <pc:spChg chg="mod">
          <ac:chgData name="Andreas Hølleland" userId="c34e189ace966537" providerId="LiveId" clId="{28A8BA43-440B-45D9-A902-D8B64428C872}" dt="2022-11-28T22:29:50.730" v="4672" actId="20577"/>
          <ac:spMkLst>
            <pc:docMk/>
            <pc:sldMk cId="2907320944" sldId="302"/>
            <ac:spMk id="7" creationId="{8BE31EAC-1DAB-B838-AB58-6176AFE4E745}"/>
          </ac:spMkLst>
        </pc:spChg>
        <pc:picChg chg="add mod modCrop">
          <ac:chgData name="Andreas Hølleland" userId="c34e189ace966537" providerId="LiveId" clId="{28A8BA43-440B-45D9-A902-D8B64428C872}" dt="2022-11-28T22:28:32.304" v="4661" actId="1076"/>
          <ac:picMkLst>
            <pc:docMk/>
            <pc:sldMk cId="2907320944" sldId="302"/>
            <ac:picMk id="4" creationId="{E5443A68-9143-A7E0-3585-ABFB0530E3C5}"/>
          </ac:picMkLst>
        </pc:picChg>
        <pc:picChg chg="add del mod modCrop">
          <ac:chgData name="Andreas Hølleland" userId="c34e189ace966537" providerId="LiveId" clId="{28A8BA43-440B-45D9-A902-D8B64428C872}" dt="2022-11-28T22:41:14.195" v="4835" actId="478"/>
          <ac:picMkLst>
            <pc:docMk/>
            <pc:sldMk cId="2907320944" sldId="302"/>
            <ac:picMk id="8" creationId="{F70136BC-FCF1-206F-986E-F631B64E3896}"/>
          </ac:picMkLst>
        </pc:picChg>
        <pc:picChg chg="del">
          <ac:chgData name="Andreas Hølleland" userId="c34e189ace966537" providerId="LiveId" clId="{28A8BA43-440B-45D9-A902-D8B64428C872}" dt="2022-11-28T22:28:06.859" v="4653" actId="478"/>
          <ac:picMkLst>
            <pc:docMk/>
            <pc:sldMk cId="2907320944" sldId="302"/>
            <ac:picMk id="11" creationId="{B4353A06-AA09-D601-129D-9BCC7456B0C1}"/>
          </ac:picMkLst>
        </pc:picChg>
      </pc:sldChg>
      <pc:sldChg chg="addSp delSp modSp add mod">
        <pc:chgData name="Andreas Hølleland" userId="c34e189ace966537" providerId="LiveId" clId="{28A8BA43-440B-45D9-A902-D8B64428C872}" dt="2022-11-28T22:30:41.707" v="4690" actId="1037"/>
        <pc:sldMkLst>
          <pc:docMk/>
          <pc:sldMk cId="3862222185" sldId="303"/>
        </pc:sldMkLst>
        <pc:spChg chg="mod">
          <ac:chgData name="Andreas Hølleland" userId="c34e189ace966537" providerId="LiveId" clId="{28A8BA43-440B-45D9-A902-D8B64428C872}" dt="2022-11-28T22:29:57.993" v="4677" actId="20577"/>
          <ac:spMkLst>
            <pc:docMk/>
            <pc:sldMk cId="3862222185" sldId="303"/>
            <ac:spMk id="7" creationId="{8BE31EAC-1DAB-B838-AB58-6176AFE4E745}"/>
          </ac:spMkLst>
        </pc:spChg>
        <pc:picChg chg="del">
          <ac:chgData name="Andreas Hølleland" userId="c34e189ace966537" providerId="LiveId" clId="{28A8BA43-440B-45D9-A902-D8B64428C872}" dt="2022-11-28T22:30:02.179" v="4678" actId="478"/>
          <ac:picMkLst>
            <pc:docMk/>
            <pc:sldMk cId="3862222185" sldId="303"/>
            <ac:picMk id="4" creationId="{E5443A68-9143-A7E0-3585-ABFB0530E3C5}"/>
          </ac:picMkLst>
        </pc:picChg>
        <pc:picChg chg="add mod modCrop">
          <ac:chgData name="Andreas Hølleland" userId="c34e189ace966537" providerId="LiveId" clId="{28A8BA43-440B-45D9-A902-D8B64428C872}" dt="2022-11-28T22:30:41.707" v="4690" actId="1037"/>
          <ac:picMkLst>
            <pc:docMk/>
            <pc:sldMk cId="3862222185" sldId="303"/>
            <ac:picMk id="5" creationId="{B86851A4-5B7E-7C1F-A393-315368274639}"/>
          </ac:picMkLst>
        </pc:picChg>
      </pc:sldChg>
      <pc:sldChg chg="addSp delSp modSp add mod ord">
        <pc:chgData name="Andreas Hølleland" userId="c34e189ace966537" providerId="LiveId" clId="{28A8BA43-440B-45D9-A902-D8B64428C872}" dt="2022-11-28T22:45:17.536" v="4868" actId="1076"/>
        <pc:sldMkLst>
          <pc:docMk/>
          <pc:sldMk cId="2703440051" sldId="304"/>
        </pc:sldMkLst>
        <pc:picChg chg="add mod modCrop">
          <ac:chgData name="Andreas Hølleland" userId="c34e189ace966537" providerId="LiveId" clId="{28A8BA43-440B-45D9-A902-D8B64428C872}" dt="2022-11-28T22:45:17.536" v="4868" actId="1076"/>
          <ac:picMkLst>
            <pc:docMk/>
            <pc:sldMk cId="2703440051" sldId="304"/>
            <ac:picMk id="4" creationId="{A4C73C91-C04F-5D88-0E12-98FC9DAAE3E7}"/>
          </ac:picMkLst>
        </pc:picChg>
        <pc:picChg chg="del">
          <ac:chgData name="Andreas Hølleland" userId="c34e189ace966537" providerId="LiveId" clId="{28A8BA43-440B-45D9-A902-D8B64428C872}" dt="2022-11-28T22:40:40.698" v="4826" actId="478"/>
          <ac:picMkLst>
            <pc:docMk/>
            <pc:sldMk cId="2703440051" sldId="304"/>
            <ac:picMk id="5" creationId="{B86851A4-5B7E-7C1F-A393-315368274639}"/>
          </ac:picMkLst>
        </pc:picChg>
      </pc:sldChg>
      <pc:sldChg chg="addSp delSp modSp add mod ord chgLayout">
        <pc:chgData name="Andreas Hølleland" userId="c34e189ace966537" providerId="LiveId" clId="{28A8BA43-440B-45D9-A902-D8B64428C872}" dt="2022-11-28T23:04:47.685" v="5076"/>
        <pc:sldMkLst>
          <pc:docMk/>
          <pc:sldMk cId="3893051637" sldId="305"/>
        </pc:sldMkLst>
        <pc:spChg chg="add del mod ord">
          <ac:chgData name="Andreas Hølleland" userId="c34e189ace966537" providerId="LiveId" clId="{28A8BA43-440B-45D9-A902-D8B64428C872}" dt="2022-11-28T22:36:42.794" v="4700" actId="478"/>
          <ac:spMkLst>
            <pc:docMk/>
            <pc:sldMk cId="3893051637" sldId="305"/>
            <ac:spMk id="4" creationId="{9A0C3C52-8760-8A29-890C-4BDA535AFCAB}"/>
          </ac:spMkLst>
        </pc:spChg>
        <pc:spChg chg="add del mod ord">
          <ac:chgData name="Andreas Hølleland" userId="c34e189ace966537" providerId="LiveId" clId="{28A8BA43-440B-45D9-A902-D8B64428C872}" dt="2022-11-28T22:36:38.962" v="4699" actId="478"/>
          <ac:spMkLst>
            <pc:docMk/>
            <pc:sldMk cId="3893051637" sldId="305"/>
            <ac:spMk id="8" creationId="{1588747B-4C9D-1D2C-A4DC-C7AD691323C1}"/>
          </ac:spMkLst>
        </pc:spChg>
        <pc:spChg chg="add mod ord">
          <ac:chgData name="Andreas Hølleland" userId="c34e189ace966537" providerId="LiveId" clId="{28A8BA43-440B-45D9-A902-D8B64428C872}" dt="2022-11-28T22:38:57.235" v="4823" actId="255"/>
          <ac:spMkLst>
            <pc:docMk/>
            <pc:sldMk cId="3893051637" sldId="305"/>
            <ac:spMk id="11" creationId="{327EEA18-FCD4-CF4C-9F13-6ED0A11B69C3}"/>
          </ac:spMkLst>
        </pc:spChg>
        <pc:spChg chg="mod ord">
          <ac:chgData name="Andreas Hølleland" userId="c34e189ace966537" providerId="LiveId" clId="{28A8BA43-440B-45D9-A902-D8B64428C872}" dt="2022-11-28T22:36:36.799" v="4698" actId="700"/>
          <ac:spMkLst>
            <pc:docMk/>
            <pc:sldMk cId="3893051637" sldId="305"/>
            <ac:spMk id="13" creationId="{D033025A-8020-D24C-3C94-D155A9F02EC2}"/>
          </ac:spMkLst>
        </pc:spChg>
        <pc:graphicFrameChg chg="add mod modGraphic">
          <ac:chgData name="Andreas Hølleland" userId="c34e189ace966537" providerId="LiveId" clId="{28A8BA43-440B-45D9-A902-D8B64428C872}" dt="2022-11-28T22:39:04.016" v="4824" actId="1076"/>
          <ac:graphicFrameMkLst>
            <pc:docMk/>
            <pc:sldMk cId="3893051637" sldId="305"/>
            <ac:graphicFrameMk id="2" creationId="{1878E76E-39DF-5A68-8C65-9F82D9651944}"/>
          </ac:graphicFrameMkLst>
        </pc:graphicFrameChg>
        <pc:picChg chg="del">
          <ac:chgData name="Andreas Hølleland" userId="c34e189ace966537" providerId="LiveId" clId="{28A8BA43-440B-45D9-A902-D8B64428C872}" dt="2022-11-28T22:35:27.115" v="4693" actId="478"/>
          <ac:picMkLst>
            <pc:docMk/>
            <pc:sldMk cId="3893051637" sldId="305"/>
            <ac:picMk id="5" creationId="{B86851A4-5B7E-7C1F-A393-315368274639}"/>
          </ac:picMkLst>
        </pc:picChg>
        <pc:picChg chg="add mod modCrop">
          <ac:chgData name="Andreas Hølleland" userId="c34e189ace966537" providerId="LiveId" clId="{28A8BA43-440B-45D9-A902-D8B64428C872}" dt="2022-11-28T23:00:52.455" v="5072" actId="14100"/>
          <ac:picMkLst>
            <pc:docMk/>
            <pc:sldMk cId="3893051637" sldId="305"/>
            <ac:picMk id="15" creationId="{17667DDE-90A8-6CCC-E1C9-AB98F59A1200}"/>
          </ac:picMkLst>
        </pc:picChg>
      </pc:sldChg>
      <pc:sldChg chg="addSp delSp modSp add mod">
        <pc:chgData name="Andreas Hølleland" userId="c34e189ace966537" providerId="LiveId" clId="{28A8BA43-440B-45D9-A902-D8B64428C872}" dt="2022-11-28T22:44:56.775" v="4867" actId="1038"/>
        <pc:sldMkLst>
          <pc:docMk/>
          <pc:sldMk cId="761630057" sldId="306"/>
        </pc:sldMkLst>
        <pc:picChg chg="del">
          <ac:chgData name="Andreas Hølleland" userId="c34e189ace966537" providerId="LiveId" clId="{28A8BA43-440B-45D9-A902-D8B64428C872}" dt="2022-11-28T22:44:17.785" v="4851" actId="478"/>
          <ac:picMkLst>
            <pc:docMk/>
            <pc:sldMk cId="761630057" sldId="306"/>
            <ac:picMk id="4" creationId="{E5443A68-9143-A7E0-3585-ABFB0530E3C5}"/>
          </ac:picMkLst>
        </pc:picChg>
        <pc:picChg chg="add mod modCrop">
          <ac:chgData name="Andreas Hølleland" userId="c34e189ace966537" providerId="LiveId" clId="{28A8BA43-440B-45D9-A902-D8B64428C872}" dt="2022-11-28T22:44:56.775" v="4867" actId="1038"/>
          <ac:picMkLst>
            <pc:docMk/>
            <pc:sldMk cId="761630057" sldId="306"/>
            <ac:picMk id="5" creationId="{56FDE505-1CC5-CF09-751C-22F6F96E750E}"/>
          </ac:picMkLst>
        </pc:picChg>
      </pc:sldChg>
      <pc:sldChg chg="addSp delSp modSp add mod modClrScheme chgLayout">
        <pc:chgData name="Andreas Hølleland" userId="c34e189ace966537" providerId="LiveId" clId="{28A8BA43-440B-45D9-A902-D8B64428C872}" dt="2022-11-28T22:58:31.764" v="5066" actId="1076"/>
        <pc:sldMkLst>
          <pc:docMk/>
          <pc:sldMk cId="1632576125" sldId="307"/>
        </pc:sldMkLst>
        <pc:spChg chg="mod">
          <ac:chgData name="Andreas Hølleland" userId="c34e189ace966537" providerId="LiveId" clId="{28A8BA43-440B-45D9-A902-D8B64428C872}" dt="2022-11-28T22:49:49.035" v="4973" actId="20577"/>
          <ac:spMkLst>
            <pc:docMk/>
            <pc:sldMk cId="1632576125" sldId="307"/>
            <ac:spMk id="7" creationId="{8BE31EAC-1DAB-B838-AB58-6176AFE4E745}"/>
          </ac:spMkLst>
        </pc:spChg>
        <pc:spChg chg="mod ord">
          <ac:chgData name="Andreas Hølleland" userId="c34e189ace966537" providerId="LiveId" clId="{28A8BA43-440B-45D9-A902-D8B64428C872}" dt="2022-11-28T22:56:44.514" v="4976" actId="700"/>
          <ac:spMkLst>
            <pc:docMk/>
            <pc:sldMk cId="1632576125" sldId="307"/>
            <ac:spMk id="13" creationId="{D033025A-8020-D24C-3C94-D155A9F02EC2}"/>
          </ac:spMkLst>
        </pc:spChg>
        <pc:spChg chg="add del mod ord">
          <ac:chgData name="Andreas Hølleland" userId="c34e189ace966537" providerId="LiveId" clId="{28A8BA43-440B-45D9-A902-D8B64428C872}" dt="2022-11-28T22:56:49.329" v="4978" actId="478"/>
          <ac:spMkLst>
            <pc:docMk/>
            <pc:sldMk cId="1632576125" sldId="307"/>
            <ac:spMk id="14" creationId="{4AC069B3-EF21-D3FC-46AF-846941E6202D}"/>
          </ac:spMkLst>
        </pc:spChg>
        <pc:spChg chg="add del mod ord">
          <ac:chgData name="Andreas Hølleland" userId="c34e189ace966537" providerId="LiveId" clId="{28A8BA43-440B-45D9-A902-D8B64428C872}" dt="2022-11-28T22:56:46.513" v="4977" actId="478"/>
          <ac:spMkLst>
            <pc:docMk/>
            <pc:sldMk cId="1632576125" sldId="307"/>
            <ac:spMk id="15" creationId="{9D61A3AC-A086-4124-A96D-6294B94CDD11}"/>
          </ac:spMkLst>
        </pc:spChg>
        <pc:spChg chg="add mod ord">
          <ac:chgData name="Andreas Hølleland" userId="c34e189ace966537" providerId="LiveId" clId="{28A8BA43-440B-45D9-A902-D8B64428C872}" dt="2022-11-28T22:57:49.554" v="5057" actId="20577"/>
          <ac:spMkLst>
            <pc:docMk/>
            <pc:sldMk cId="1632576125" sldId="307"/>
            <ac:spMk id="16" creationId="{573028F4-5792-C1B3-F44D-EDF43F58C952}"/>
          </ac:spMkLst>
        </pc:spChg>
        <pc:picChg chg="add del">
          <ac:chgData name="Andreas Hølleland" userId="c34e189ace966537" providerId="LiveId" clId="{28A8BA43-440B-45D9-A902-D8B64428C872}" dt="2022-11-28T22:47:36.285" v="4949" actId="22"/>
          <ac:picMkLst>
            <pc:docMk/>
            <pc:sldMk cId="1632576125" sldId="307"/>
            <ac:picMk id="4" creationId="{7A146331-8CAE-9BAE-654D-814835EA3DD8}"/>
          </ac:picMkLst>
        </pc:picChg>
        <pc:picChg chg="add mod modCrop">
          <ac:chgData name="Andreas Hølleland" userId="c34e189ace966537" providerId="LiveId" clId="{28A8BA43-440B-45D9-A902-D8B64428C872}" dt="2022-11-28T22:58:31.764" v="5066" actId="1076"/>
          <ac:picMkLst>
            <pc:docMk/>
            <pc:sldMk cId="1632576125" sldId="307"/>
            <ac:picMk id="8" creationId="{CFAF23F8-950D-5416-B42D-24995DA2AFE6}"/>
          </ac:picMkLst>
        </pc:picChg>
        <pc:picChg chg="del">
          <ac:chgData name="Andreas Hølleland" userId="c34e189ace966537" providerId="LiveId" clId="{28A8BA43-440B-45D9-A902-D8B64428C872}" dt="2022-11-28T22:46:11.285" v="4870" actId="478"/>
          <ac:picMkLst>
            <pc:docMk/>
            <pc:sldMk cId="1632576125" sldId="307"/>
            <ac:picMk id="11" creationId="{B4353A06-AA09-D601-129D-9BCC7456B0C1}"/>
          </ac:picMkLst>
        </pc:picChg>
      </pc:sldChg>
      <pc:sldChg chg="addSp delSp modSp add del mod">
        <pc:chgData name="Andreas Hølleland" userId="c34e189ace966537" providerId="LiveId" clId="{28A8BA43-440B-45D9-A902-D8B64428C872}" dt="2022-11-28T23:28:50.687" v="5224" actId="47"/>
        <pc:sldMkLst>
          <pc:docMk/>
          <pc:sldMk cId="1362287829" sldId="308"/>
        </pc:sldMkLst>
        <pc:spChg chg="mod">
          <ac:chgData name="Andreas Hølleland" userId="c34e189ace966537" providerId="LiveId" clId="{28A8BA43-440B-45D9-A902-D8B64428C872}" dt="2022-11-28T23:04:54.515" v="5080" actId="20577"/>
          <ac:spMkLst>
            <pc:docMk/>
            <pc:sldMk cId="1362287829" sldId="308"/>
            <ac:spMk id="7" creationId="{8BE31EAC-1DAB-B838-AB58-6176AFE4E745}"/>
          </ac:spMkLst>
        </pc:spChg>
        <pc:picChg chg="add mod modCrop">
          <ac:chgData name="Andreas Hølleland" userId="c34e189ace966537" providerId="LiveId" clId="{28A8BA43-440B-45D9-A902-D8B64428C872}" dt="2022-11-28T23:11:20.309" v="5101" actId="1076"/>
          <ac:picMkLst>
            <pc:docMk/>
            <pc:sldMk cId="1362287829" sldId="308"/>
            <ac:picMk id="4" creationId="{50FB1541-BBBD-0697-126D-1DF9799FA547}"/>
          </ac:picMkLst>
        </pc:picChg>
        <pc:picChg chg="del">
          <ac:chgData name="Andreas Hølleland" userId="c34e189ace966537" providerId="LiveId" clId="{28A8BA43-440B-45D9-A902-D8B64428C872}" dt="2022-11-28T23:01:19.634" v="5074" actId="478"/>
          <ac:picMkLst>
            <pc:docMk/>
            <pc:sldMk cId="1362287829" sldId="308"/>
            <ac:picMk id="5" creationId="{B86851A4-5B7E-7C1F-A393-315368274639}"/>
          </ac:picMkLst>
        </pc:picChg>
      </pc:sldChg>
      <pc:sldChg chg="addSp delSp modSp add mod ord">
        <pc:chgData name="Andreas Hølleland" userId="c34e189ace966537" providerId="LiveId" clId="{28A8BA43-440B-45D9-A902-D8B64428C872}" dt="2022-11-29T00:31:28.944" v="5306" actId="1076"/>
        <pc:sldMkLst>
          <pc:docMk/>
          <pc:sldMk cId="1479423586" sldId="309"/>
        </pc:sldMkLst>
        <pc:spChg chg="mod">
          <ac:chgData name="Andreas Hølleland" userId="c34e189ace966537" providerId="LiveId" clId="{28A8BA43-440B-45D9-A902-D8B64428C872}" dt="2022-11-28T23:15:11.940" v="5183" actId="14100"/>
          <ac:spMkLst>
            <pc:docMk/>
            <pc:sldMk cId="1479423586" sldId="309"/>
            <ac:spMk id="7" creationId="{8BE31EAC-1DAB-B838-AB58-6176AFE4E745}"/>
          </ac:spMkLst>
        </pc:spChg>
        <pc:graphicFrameChg chg="add del mod">
          <ac:chgData name="Andreas Hølleland" userId="c34e189ace966537" providerId="LiveId" clId="{28A8BA43-440B-45D9-A902-D8B64428C872}" dt="2022-11-29T00:31:23.336" v="5304" actId="478"/>
          <ac:graphicFrameMkLst>
            <pc:docMk/>
            <pc:sldMk cId="1479423586" sldId="309"/>
            <ac:graphicFrameMk id="8" creationId="{CF66C14F-2BEE-D458-0F67-D49E1FCC5DF7}"/>
          </ac:graphicFrameMkLst>
        </pc:graphicFrameChg>
        <pc:graphicFrameChg chg="add mod">
          <ac:chgData name="Andreas Hølleland" userId="c34e189ace966537" providerId="LiveId" clId="{28A8BA43-440B-45D9-A902-D8B64428C872}" dt="2022-11-29T00:31:28.944" v="5306" actId="1076"/>
          <ac:graphicFrameMkLst>
            <pc:docMk/>
            <pc:sldMk cId="1479423586" sldId="309"/>
            <ac:graphicFrameMk id="11" creationId="{C4078951-A8A1-AC36-1281-6C3C1E043A82}"/>
          </ac:graphicFrameMkLst>
        </pc:graphicFrameChg>
        <pc:picChg chg="del">
          <ac:chgData name="Andreas Hølleland" userId="c34e189ace966537" providerId="LiveId" clId="{28A8BA43-440B-45D9-A902-D8B64428C872}" dt="2022-11-28T23:10:34.026" v="5090" actId="478"/>
          <ac:picMkLst>
            <pc:docMk/>
            <pc:sldMk cId="1479423586" sldId="309"/>
            <ac:picMk id="4" creationId="{50FB1541-BBBD-0697-126D-1DF9799FA547}"/>
          </ac:picMkLst>
        </pc:picChg>
        <pc:picChg chg="add mod modCrop">
          <ac:chgData name="Andreas Hølleland" userId="c34e189ace966537" providerId="LiveId" clId="{28A8BA43-440B-45D9-A902-D8B64428C872}" dt="2022-11-28T23:11:15.888" v="5100" actId="1076"/>
          <ac:picMkLst>
            <pc:docMk/>
            <pc:sldMk cId="1479423586" sldId="309"/>
            <ac:picMk id="5" creationId="{31E4DA02-AEFA-4A45-BCF1-C5F8A327A296}"/>
          </ac:picMkLst>
        </pc:picChg>
      </pc:sldChg>
      <pc:sldChg chg="addSp delSp modSp add mod">
        <pc:chgData name="Andreas Hølleland" userId="c34e189ace966537" providerId="LiveId" clId="{28A8BA43-440B-45D9-A902-D8B64428C872}" dt="2022-11-28T23:14:49.280" v="5161"/>
        <pc:sldMkLst>
          <pc:docMk/>
          <pc:sldMk cId="3363006174" sldId="310"/>
        </pc:sldMkLst>
        <pc:spChg chg="del mod">
          <ac:chgData name="Andreas Hølleland" userId="c34e189ace966537" providerId="LiveId" clId="{28A8BA43-440B-45D9-A902-D8B64428C872}" dt="2022-11-28T23:14:48.568" v="5160" actId="478"/>
          <ac:spMkLst>
            <pc:docMk/>
            <pc:sldMk cId="3363006174" sldId="310"/>
            <ac:spMk id="7" creationId="{8BE31EAC-1DAB-B838-AB58-6176AFE4E745}"/>
          </ac:spMkLst>
        </pc:spChg>
        <pc:spChg chg="add del mod">
          <ac:chgData name="Andreas Hølleland" userId="c34e189ace966537" providerId="LiveId" clId="{28A8BA43-440B-45D9-A902-D8B64428C872}" dt="2022-11-28T23:14:46.787" v="5159"/>
          <ac:spMkLst>
            <pc:docMk/>
            <pc:sldMk cId="3363006174" sldId="310"/>
            <ac:spMk id="8" creationId="{977275FE-A988-7DEE-B48F-34EBFB6FF4A1}"/>
          </ac:spMkLst>
        </pc:spChg>
        <pc:spChg chg="add mod">
          <ac:chgData name="Andreas Hølleland" userId="c34e189ace966537" providerId="LiveId" clId="{28A8BA43-440B-45D9-A902-D8B64428C872}" dt="2022-11-28T23:14:49.280" v="5161"/>
          <ac:spMkLst>
            <pc:docMk/>
            <pc:sldMk cId="3363006174" sldId="310"/>
            <ac:spMk id="11" creationId="{C8910936-DDB0-2350-A7E5-69B2499B7BBF}"/>
          </ac:spMkLst>
        </pc:spChg>
        <pc:picChg chg="add mod modCrop">
          <ac:chgData name="Andreas Hølleland" userId="c34e189ace966537" providerId="LiveId" clId="{28A8BA43-440B-45D9-A902-D8B64428C872}" dt="2022-11-28T23:11:48.339" v="5111" actId="1076"/>
          <ac:picMkLst>
            <pc:docMk/>
            <pc:sldMk cId="3363006174" sldId="310"/>
            <ac:picMk id="4" creationId="{CFB0616D-E1F2-837F-EE74-8B5B5A51FFE7}"/>
          </ac:picMkLst>
        </pc:picChg>
        <pc:picChg chg="del">
          <ac:chgData name="Andreas Hølleland" userId="c34e189ace966537" providerId="LiveId" clId="{28A8BA43-440B-45D9-A902-D8B64428C872}" dt="2022-11-28T23:11:27.297" v="5103" actId="478"/>
          <ac:picMkLst>
            <pc:docMk/>
            <pc:sldMk cId="3363006174" sldId="310"/>
            <ac:picMk id="5" creationId="{31E4DA02-AEFA-4A45-BCF1-C5F8A327A296}"/>
          </ac:picMkLst>
        </pc:picChg>
      </pc:sldChg>
      <pc:sldChg chg="addSp delSp modSp add mod">
        <pc:chgData name="Andreas Hølleland" userId="c34e189ace966537" providerId="LiveId" clId="{28A8BA43-440B-45D9-A902-D8B64428C872}" dt="2022-11-29T00:31:36.442" v="5307" actId="1076"/>
        <pc:sldMkLst>
          <pc:docMk/>
          <pc:sldMk cId="3839006607" sldId="311"/>
        </pc:sldMkLst>
        <pc:spChg chg="mod">
          <ac:chgData name="Andreas Hølleland" userId="c34e189ace966537" providerId="LiveId" clId="{28A8BA43-440B-45D9-A902-D8B64428C872}" dt="2022-11-28T23:14:32.401" v="5156" actId="14100"/>
          <ac:spMkLst>
            <pc:docMk/>
            <pc:sldMk cId="3839006607" sldId="311"/>
            <ac:spMk id="7" creationId="{8BE31EAC-1DAB-B838-AB58-6176AFE4E745}"/>
          </ac:spMkLst>
        </pc:spChg>
        <pc:graphicFrameChg chg="add del mod modGraphic">
          <ac:chgData name="Andreas Hølleland" userId="c34e189ace966537" providerId="LiveId" clId="{28A8BA43-440B-45D9-A902-D8B64428C872}" dt="2022-11-29T00:30:22.894" v="5286" actId="478"/>
          <ac:graphicFrameMkLst>
            <pc:docMk/>
            <pc:sldMk cId="3839006607" sldId="311"/>
            <ac:graphicFrameMk id="2" creationId="{EF0C42AB-F463-B650-257B-F52E8067A0F3}"/>
          </ac:graphicFrameMkLst>
        </pc:graphicFrameChg>
        <pc:graphicFrameChg chg="add mod modGraphic">
          <ac:chgData name="Andreas Hølleland" userId="c34e189ace966537" providerId="LiveId" clId="{28A8BA43-440B-45D9-A902-D8B64428C872}" dt="2022-11-29T00:31:36.442" v="5307" actId="1076"/>
          <ac:graphicFrameMkLst>
            <pc:docMk/>
            <pc:sldMk cId="3839006607" sldId="311"/>
            <ac:graphicFrameMk id="5" creationId="{353C8D13-1B8E-B878-A2A7-2C23A8A908BF}"/>
          </ac:graphicFrameMkLst>
        </pc:graphicFrameChg>
      </pc:sldChg>
      <pc:sldChg chg="addSp delSp modSp add mod">
        <pc:chgData name="Andreas Hølleland" userId="c34e189ace966537" providerId="LiveId" clId="{28A8BA43-440B-45D9-A902-D8B64428C872}" dt="2022-11-28T23:30:21.124" v="5258" actId="1076"/>
        <pc:sldMkLst>
          <pc:docMk/>
          <pc:sldMk cId="1440665663" sldId="312"/>
        </pc:sldMkLst>
        <pc:spChg chg="mod">
          <ac:chgData name="Andreas Hølleland" userId="c34e189ace966537" providerId="LiveId" clId="{28A8BA43-440B-45D9-A902-D8B64428C872}" dt="2022-11-28T23:29:19.985" v="5238" actId="20577"/>
          <ac:spMkLst>
            <pc:docMk/>
            <pc:sldMk cId="1440665663" sldId="312"/>
            <ac:spMk id="7" creationId="{8BE31EAC-1DAB-B838-AB58-6176AFE4E745}"/>
          </ac:spMkLst>
        </pc:spChg>
        <pc:graphicFrameChg chg="del modGraphic">
          <ac:chgData name="Andreas Hølleland" userId="c34e189ace966537" providerId="LiveId" clId="{28A8BA43-440B-45D9-A902-D8B64428C872}" dt="2022-11-28T23:26:50.025" v="5197" actId="478"/>
          <ac:graphicFrameMkLst>
            <pc:docMk/>
            <pc:sldMk cId="1440665663" sldId="312"/>
            <ac:graphicFrameMk id="2" creationId="{EF0C42AB-F463-B650-257B-F52E8067A0F3}"/>
          </ac:graphicFrameMkLst>
        </pc:graphicFrameChg>
        <pc:picChg chg="del">
          <ac:chgData name="Andreas Hølleland" userId="c34e189ace966537" providerId="LiveId" clId="{28A8BA43-440B-45D9-A902-D8B64428C872}" dt="2022-11-28T23:26:48.209" v="5195" actId="478"/>
          <ac:picMkLst>
            <pc:docMk/>
            <pc:sldMk cId="1440665663" sldId="312"/>
            <ac:picMk id="4" creationId="{CFB0616D-E1F2-837F-EE74-8B5B5A51FFE7}"/>
          </ac:picMkLst>
        </pc:picChg>
        <pc:picChg chg="add mod modCrop">
          <ac:chgData name="Andreas Hølleland" userId="c34e189ace966537" providerId="LiveId" clId="{28A8BA43-440B-45D9-A902-D8B64428C872}" dt="2022-11-28T23:30:21.124" v="5258" actId="1076"/>
          <ac:picMkLst>
            <pc:docMk/>
            <pc:sldMk cId="1440665663" sldId="312"/>
            <ac:picMk id="8" creationId="{751141D5-3A42-BB05-D330-A573976FB5C8}"/>
          </ac:picMkLst>
        </pc:picChg>
      </pc:sldChg>
      <pc:sldChg chg="addSp delSp modSp add mod">
        <pc:chgData name="Andreas Hølleland" userId="c34e189ace966537" providerId="LiveId" clId="{28A8BA43-440B-45D9-A902-D8B64428C872}" dt="2022-11-28T23:30:32.152" v="5260" actId="1076"/>
        <pc:sldMkLst>
          <pc:docMk/>
          <pc:sldMk cId="3777206106" sldId="313"/>
        </pc:sldMkLst>
        <pc:picChg chg="add mod modCrop">
          <ac:chgData name="Andreas Hølleland" userId="c34e189ace966537" providerId="LiveId" clId="{28A8BA43-440B-45D9-A902-D8B64428C872}" dt="2022-11-28T23:30:32.152" v="5260" actId="1076"/>
          <ac:picMkLst>
            <pc:docMk/>
            <pc:sldMk cId="3777206106" sldId="313"/>
            <ac:picMk id="4" creationId="{EF3A7E7B-5274-9699-0C7B-31A412389F2F}"/>
          </ac:picMkLst>
        </pc:picChg>
        <pc:picChg chg="del">
          <ac:chgData name="Andreas Hølleland" userId="c34e189ace966537" providerId="LiveId" clId="{28A8BA43-440B-45D9-A902-D8B64428C872}" dt="2022-11-28T23:29:55.760" v="5250" actId="478"/>
          <ac:picMkLst>
            <pc:docMk/>
            <pc:sldMk cId="3777206106" sldId="313"/>
            <ac:picMk id="8" creationId="{751141D5-3A42-BB05-D330-A573976FB5C8}"/>
          </ac:picMkLst>
        </pc:picChg>
      </pc:sldChg>
      <pc:sldChg chg="addSp delSp modSp add mod">
        <pc:chgData name="Andreas Hølleland" userId="c34e189ace966537" providerId="LiveId" clId="{28A8BA43-440B-45D9-A902-D8B64428C872}" dt="2022-11-28T23:36:03.673" v="5285" actId="255"/>
        <pc:sldMkLst>
          <pc:docMk/>
          <pc:sldMk cId="3903222778" sldId="314"/>
        </pc:sldMkLst>
        <pc:spChg chg="mod">
          <ac:chgData name="Andreas Hølleland" userId="c34e189ace966537" providerId="LiveId" clId="{28A8BA43-440B-45D9-A902-D8B64428C872}" dt="2022-11-28T23:33:26.513" v="5280" actId="20577"/>
          <ac:spMkLst>
            <pc:docMk/>
            <pc:sldMk cId="3903222778" sldId="314"/>
            <ac:spMk id="7" creationId="{8BE31EAC-1DAB-B838-AB58-6176AFE4E745}"/>
          </ac:spMkLst>
        </pc:spChg>
        <pc:graphicFrameChg chg="add mod modGraphic">
          <ac:chgData name="Andreas Hølleland" userId="c34e189ace966537" providerId="LiveId" clId="{28A8BA43-440B-45D9-A902-D8B64428C872}" dt="2022-11-28T23:36:03.673" v="5285" actId="255"/>
          <ac:graphicFrameMkLst>
            <pc:docMk/>
            <pc:sldMk cId="3903222778" sldId="314"/>
            <ac:graphicFrameMk id="8" creationId="{8CE4D32E-A979-CC64-BF52-A409D0FB2A30}"/>
          </ac:graphicFrameMkLst>
        </pc:graphicFrameChg>
        <pc:picChg chg="del">
          <ac:chgData name="Andreas Hølleland" userId="c34e189ace966537" providerId="LiveId" clId="{28A8BA43-440B-45D9-A902-D8B64428C872}" dt="2022-11-28T23:32:25.794" v="5262" actId="478"/>
          <ac:picMkLst>
            <pc:docMk/>
            <pc:sldMk cId="3903222778" sldId="314"/>
            <ac:picMk id="4" creationId="{EF3A7E7B-5274-9699-0C7B-31A412389F2F}"/>
          </ac:picMkLst>
        </pc:picChg>
        <pc:picChg chg="add mod modCrop">
          <ac:chgData name="Andreas Hølleland" userId="c34e189ace966537" providerId="LiveId" clId="{28A8BA43-440B-45D9-A902-D8B64428C872}" dt="2022-11-28T23:32:52.923" v="5274" actId="1037"/>
          <ac:picMkLst>
            <pc:docMk/>
            <pc:sldMk cId="3903222778" sldId="314"/>
            <ac:picMk id="5" creationId="{91B36F9D-CD85-92DD-8D4C-849C0E1CB000}"/>
          </ac:picMkLst>
        </pc:picChg>
      </pc:sldChg>
      <pc:sldChg chg="addSp modSp add mod">
        <pc:chgData name="Andreas Hølleland" userId="c34e189ace966537" providerId="LiveId" clId="{28A8BA43-440B-45D9-A902-D8B64428C872}" dt="2022-11-29T09:10:48.543" v="5323" actId="1076"/>
        <pc:sldMkLst>
          <pc:docMk/>
          <pc:sldMk cId="3160890609" sldId="315"/>
        </pc:sldMkLst>
        <pc:graphicFrameChg chg="add mod">
          <ac:chgData name="Andreas Hølleland" userId="c34e189ace966537" providerId="LiveId" clId="{28A8BA43-440B-45D9-A902-D8B64428C872}" dt="2022-11-29T09:10:48.543" v="5323" actId="1076"/>
          <ac:graphicFrameMkLst>
            <pc:docMk/>
            <pc:sldMk cId="3160890609" sldId="315"/>
            <ac:graphicFrameMk id="2" creationId="{CFDE714F-7EE3-C347-69BE-6FBBE71013C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4D58F-F882-44DC-BDFE-01C2D2AF6BAE}" type="datetimeFigureOut">
              <a:rPr lang="fr-CH" smtClean="0"/>
              <a:t>29.11.2022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4CF59-CCDE-4CDC-8B79-8B1E4BF4091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589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LAURE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https://bpifrance-creation.fr/</a:t>
            </a:r>
            <a:r>
              <a:rPr lang="fr-CH" dirty="0" err="1"/>
              <a:t>encyclopedie</a:t>
            </a:r>
            <a:r>
              <a:rPr lang="fr-CH" dirty="0"/>
              <a:t>/porteur-projet-</a:t>
            </a:r>
            <a:r>
              <a:rPr lang="fr-CH" dirty="0" err="1"/>
              <a:t>preparation</a:t>
            </a:r>
            <a:r>
              <a:rPr lang="fr-CH" dirty="0"/>
              <a:t>-droits-obligations/</a:t>
            </a:r>
            <a:r>
              <a:rPr lang="fr-CH" dirty="0" err="1"/>
              <a:t>preparation</a:t>
            </a:r>
            <a:r>
              <a:rPr lang="fr-CH" dirty="0"/>
              <a:t>/plan-type-pitch-présenter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r>
              <a:rPr lang="fr-CH" dirty="0"/>
              <a:t>Qui nous sommes?</a:t>
            </a:r>
          </a:p>
          <a:p>
            <a:r>
              <a:rPr lang="fr-CH" b="1" u="sng" dirty="0"/>
              <a:t>Présentation de l’équipe: étudiantes à la HE-arc</a:t>
            </a:r>
          </a:p>
          <a:p>
            <a:r>
              <a:rPr lang="fr-CH" dirty="0"/>
              <a:t>1. Gisela Cerron</a:t>
            </a:r>
          </a:p>
          <a:p>
            <a:pPr lvl="1"/>
            <a:r>
              <a:rPr lang="fr-CH" dirty="0"/>
              <a:t>Conception ergonomique et design , dire que c’est pour mon TB</a:t>
            </a:r>
          </a:p>
          <a:p>
            <a:endParaRPr lang="fr-CH" b="1" u="sng" dirty="0"/>
          </a:p>
          <a:p>
            <a:r>
              <a:rPr lang="fr-CH" dirty="0"/>
              <a:t>2. Laure Würgler</a:t>
            </a:r>
          </a:p>
          <a:p>
            <a:pPr lvl="1"/>
            <a:r>
              <a:rPr lang="fr-CH" dirty="0"/>
              <a:t>Informaticienne</a:t>
            </a:r>
          </a:p>
          <a:p>
            <a:pPr lvl="1"/>
            <a:r>
              <a:rPr lang="fr-CH" dirty="0"/>
              <a:t>Microtechnique et électronique médicale, dire que c’est pour son TB de 2022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----</a:t>
            </a:r>
          </a:p>
          <a:p>
            <a:r>
              <a:rPr lang="fr-CH" b="0" i="1" dirty="0">
                <a:solidFill>
                  <a:srgbClr val="333132"/>
                </a:solidFill>
                <a:effectLst/>
                <a:latin typeface="roboto-regular"/>
              </a:rPr>
              <a:t>l'expérience et la compétence qui font sens avec votre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6AE3-FD58-4DDE-AAB0-A9001C9C61E5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975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25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483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3327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5623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2021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11521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23896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57223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17753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9341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9372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73504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LAURE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https://bpifrance-creation.fr/</a:t>
            </a:r>
            <a:r>
              <a:rPr lang="fr-CH" dirty="0" err="1"/>
              <a:t>encyclopedie</a:t>
            </a:r>
            <a:r>
              <a:rPr lang="fr-CH" dirty="0"/>
              <a:t>/porteur-projet-</a:t>
            </a:r>
            <a:r>
              <a:rPr lang="fr-CH" dirty="0" err="1"/>
              <a:t>preparation</a:t>
            </a:r>
            <a:r>
              <a:rPr lang="fr-CH" dirty="0"/>
              <a:t>-droits-obligations/</a:t>
            </a:r>
            <a:r>
              <a:rPr lang="fr-CH" dirty="0" err="1"/>
              <a:t>preparation</a:t>
            </a:r>
            <a:r>
              <a:rPr lang="fr-CH" dirty="0"/>
              <a:t>/plan-type-pitch-présenter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r>
              <a:rPr lang="fr-CH" dirty="0"/>
              <a:t>Qui nous sommes?</a:t>
            </a:r>
          </a:p>
          <a:p>
            <a:r>
              <a:rPr lang="fr-CH" b="1" u="sng" dirty="0"/>
              <a:t>Présentation de l’équipe: étudiantes à la HE-arc</a:t>
            </a:r>
          </a:p>
          <a:p>
            <a:r>
              <a:rPr lang="fr-CH" dirty="0"/>
              <a:t>1. Gisela Cerron</a:t>
            </a:r>
          </a:p>
          <a:p>
            <a:pPr lvl="1"/>
            <a:r>
              <a:rPr lang="fr-CH" dirty="0"/>
              <a:t>Conception ergonomique et design , dire que c’est pour mon TB</a:t>
            </a:r>
          </a:p>
          <a:p>
            <a:endParaRPr lang="fr-CH" b="1" u="sng" dirty="0"/>
          </a:p>
          <a:p>
            <a:r>
              <a:rPr lang="fr-CH" dirty="0"/>
              <a:t>2. Laure Würgler</a:t>
            </a:r>
          </a:p>
          <a:p>
            <a:pPr lvl="1"/>
            <a:r>
              <a:rPr lang="fr-CH" dirty="0"/>
              <a:t>Informaticienne</a:t>
            </a:r>
          </a:p>
          <a:p>
            <a:pPr lvl="1"/>
            <a:r>
              <a:rPr lang="fr-CH" dirty="0"/>
              <a:t>Microtechnique et électronique médicale, dire que c’est pour son TB de 2022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----</a:t>
            </a:r>
          </a:p>
          <a:p>
            <a:r>
              <a:rPr lang="fr-CH" b="0" i="1" dirty="0">
                <a:solidFill>
                  <a:srgbClr val="333132"/>
                </a:solidFill>
                <a:effectLst/>
                <a:latin typeface="roboto-regular"/>
              </a:rPr>
              <a:t>l'expérience et la compétence qui font sens avec votre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6AE3-FD58-4DDE-AAB0-A9001C9C61E5}" type="slidenum">
              <a:rPr lang="fr-CH" smtClean="0"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05505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Lydhastighet øker i hovedsak med temperatur. Vannet ved overflaten blir varmet opp av solen, derfor er det et termoklin.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8640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Lydhastighet er litt raskere i varmt vann enn kaldt.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66495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848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66304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7045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93778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4CF59-CCDE-4CDC-8B79-8B1E4BF40911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7395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55A6-850F-FC81-8AF4-8992C0C7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FE606-A35B-3C4B-23CF-BB3757443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B58AB-9CD3-88AE-F300-E04AC1DB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7B33-61B4-51B3-8DCC-70985842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FF3C4-236E-BEDB-9FE5-134B6B16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5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649E-988E-FAA0-A208-9C44A9B9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35D63-EC60-A821-3AF1-335F3483F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ABAA-C3DD-8571-B356-7ACCBD23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C980-91C5-B558-D911-638BE2A7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2032-70D1-DCD5-6AB3-AC9786ED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992C2-7920-A34A-AF14-697B7B8EA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9C9D7-0096-6A89-15C1-D71AB3650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F2B13-EF3D-BBF9-4754-269D9C73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7EEC-2B69-F41C-114F-82241560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86AF-653E-DE10-9571-7951929A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4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8038-9BA1-6605-43BF-D61C5559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82C6-387B-5A98-E4DA-107BFC64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AF2AD-EB3E-A523-06B5-DA1DEFB8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061B1-F92E-FFE3-1728-C75B333D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E6E6A-0D60-BA84-047C-EAE9F256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B25E-1DAE-2925-786A-617B0197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9EDB4-6A29-4C1B-7B8B-A417CEDA7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33696-A7BD-638E-462B-6241161B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AA76-A639-2D7A-0B57-68F546D8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B814D-6BE0-0134-9B18-853CED3BE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3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C8AE-2DBF-1D99-DC2A-23BADBBD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D1F7-61F4-0EC8-1A96-C583FAB82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573FD-4419-210B-CE2C-2D6EFBE75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50257-C62B-E0CA-9793-8FBE9BD4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E9A5B-D3C1-884D-1C5A-1D83E870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E1476-CEA3-DA9B-B371-126F989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6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97B1-8F7A-379C-E04D-63929AC4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C37D6-F8EC-DB9E-97E8-4FEF2CAD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4793A-B799-5A1D-28CB-9E826DE5F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1DF2B-2E5F-58E8-79E5-B5E0AEE82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E3D14-B325-1246-3AE4-6F7A83CE9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D86B5-8FA2-09E3-ADD0-A3C33AEF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C390F-02CD-88AA-F1A4-3CDBAD8C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22818-5584-6EBA-6840-C857C0A6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7BF3-15D0-CFD8-DF3C-272CF05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A87FF-0CD6-3C43-B2E6-996AA74F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C9CB4-0376-8F36-CD45-7AD6EEDD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25CB6-FE77-6EB6-8D67-7C7FE587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44B06-5C09-22F7-0F0E-FA345CC8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54694-A503-FA0C-DB6F-18E9068B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2285-B604-FF15-59C4-9506F21F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0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BCDE-F32C-4B44-6FD2-BA96CA9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637C-A57A-AF7D-8CE4-185CB8779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39CD9-3228-36B3-8CB2-7CF7BD375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EC657-7285-939B-C833-6D00F5C0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83DE1-FE19-A962-514F-434B78BB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DCE82-E093-03BF-3D80-D295072A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1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320-B7E5-7986-22A8-ED238240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826FA-23D4-A1BD-4432-6E192A831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2B80F-1AF6-D214-4DCD-12F92409D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71457-AC61-809D-8B4F-BAC4469FF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3EE3C-C0D1-C479-190E-AF2A6A6F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B0D34-2EC5-8E2D-F0B1-F61B2CD5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1B495-6C95-EDE5-46E8-6D216B71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DE282-B0C6-07F7-B1CD-1FA02F55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3FCE6-DEA8-6186-F49A-1395908AE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4372-F424-4AB3-A24B-2B71C4C5D82A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658D-E553-7754-7629-08DC7FB2B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3FC1-E891-BE03-FEE2-6AE65462C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5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xtérieur, nature, rive&#10;&#10;Description générée automatiquement">
            <a:extLst>
              <a:ext uri="{FF2B5EF4-FFF2-40B4-BE49-F238E27FC236}">
                <a16:creationId xmlns:a16="http://schemas.microsoft.com/office/drawing/2014/main" id="{A1792F80-21A4-349C-3715-ED928AB2A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0"/>
          <a:stretch/>
        </p:blipFill>
        <p:spPr>
          <a:xfrm>
            <a:off x="0" y="-101600"/>
            <a:ext cx="12192000" cy="69445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D6E65-96EB-79EA-7A92-9BA1778E50FF}"/>
              </a:ext>
            </a:extLst>
          </p:cNvPr>
          <p:cNvSpPr/>
          <p:nvPr/>
        </p:nvSpPr>
        <p:spPr>
          <a:xfrm>
            <a:off x="0" y="4886960"/>
            <a:ext cx="4185920" cy="1574800"/>
          </a:xfrm>
          <a:prstGeom prst="rect">
            <a:avLst/>
          </a:prstGeom>
          <a:solidFill>
            <a:srgbClr val="A5A5A5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1697" y="2290065"/>
            <a:ext cx="11462980" cy="1251711"/>
          </a:xfrm>
        </p:spPr>
        <p:txBody>
          <a:bodyPr>
            <a:normAutofit/>
          </a:bodyPr>
          <a:lstStyle/>
          <a:p>
            <a:pPr algn="l"/>
            <a:r>
              <a:rPr lang="nb-NO" sz="32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Oseanografisk instrumentering og biotelemetri</a:t>
            </a:r>
            <a:br>
              <a:rPr lang="fr-CH" sz="3200" b="1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endParaRPr lang="fr-CH" sz="3200" b="1" dirty="0">
              <a:solidFill>
                <a:schemeClr val="bg1">
                  <a:lumMod val="9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64897" y="5090161"/>
            <a:ext cx="9144000" cy="517953"/>
          </a:xfrm>
        </p:spPr>
        <p:txBody>
          <a:bodyPr>
            <a:normAutofit/>
          </a:bodyPr>
          <a:lstStyle/>
          <a:p>
            <a:pPr algn="l"/>
            <a:r>
              <a:rPr lang="nb-NO" sz="24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TTK15  </a:t>
            </a:r>
            <a:r>
              <a:rPr lang="fr-CH" sz="180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November 2022</a:t>
            </a:r>
            <a:endParaRPr lang="fr-CH" sz="1800" dirty="0">
              <a:solidFill>
                <a:schemeClr val="bg1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BF0B9632-BF31-4417-ACF9-2933EFFA7CB8}"/>
              </a:ext>
            </a:extLst>
          </p:cNvPr>
          <p:cNvSpPr txBox="1">
            <a:spLocks/>
          </p:cNvSpPr>
          <p:nvPr/>
        </p:nvSpPr>
        <p:spPr>
          <a:xfrm>
            <a:off x="564897" y="5660414"/>
            <a:ext cx="9144000" cy="9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Andreas Hølleland</a:t>
            </a:r>
            <a:endParaRPr lang="nb-NO" sz="14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981FE7B-9FFF-4D44-BA1D-40A1C0F09319}"/>
              </a:ext>
            </a:extLst>
          </p:cNvPr>
          <p:cNvCxnSpPr>
            <a:cxnSpLocks/>
          </p:cNvCxnSpPr>
          <p:nvPr/>
        </p:nvCxnSpPr>
        <p:spPr>
          <a:xfrm>
            <a:off x="91440" y="5625547"/>
            <a:ext cx="3749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721C630-D194-408E-B7AF-DB906E737489}"/>
              </a:ext>
            </a:extLst>
          </p:cNvPr>
          <p:cNvSpPr/>
          <p:nvPr/>
        </p:nvSpPr>
        <p:spPr>
          <a:xfrm>
            <a:off x="91440" y="114898"/>
            <a:ext cx="11936437" cy="6651648"/>
          </a:xfrm>
          <a:prstGeom prst="roundRect">
            <a:avLst>
              <a:gd name="adj" fmla="val 382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81429D-D9CE-B407-5FDC-A55F7F95E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39" y="2765770"/>
            <a:ext cx="3035575" cy="5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Signalbehandling og analyse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20DEF-90EA-1116-EB36-C84A5B4D5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84485"/>
            <a:ext cx="3932237" cy="437186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700" dirty="0"/>
              <a:t>CTD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b-NO" sz="1700" dirty="0"/>
              <a:t>Batymetri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b-NO" sz="1700" dirty="0"/>
              <a:t>Temperatur og salinitet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700" dirty="0"/>
              <a:t>3D visualisering av temperatur i hele området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b-NO" sz="1700" dirty="0"/>
              <a:t>Regne ut lydhastiget og sammenligne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b-NO" sz="1700" dirty="0"/>
              <a:t>Plott lydbane til sender ved bruk av «raytrace»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10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AA90D38-8FF6-EBCF-728C-2F6B1853B379}"/>
              </a:ext>
            </a:extLst>
          </p:cNvPr>
          <p:cNvSpPr txBox="1">
            <a:spLocks/>
          </p:cNvSpPr>
          <p:nvPr/>
        </p:nvSpPr>
        <p:spPr>
          <a:xfrm>
            <a:off x="5229860" y="1984485"/>
            <a:ext cx="3932237" cy="4078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700" dirty="0"/>
              <a:t>Hydrofon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b-NO" sz="1700" dirty="0"/>
              <a:t>Sammenligne TBR700 data med data fra digital hydrofon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b-NO" sz="1700" dirty="0"/>
              <a:t>Plotte frekvensdata (spektrogram)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b-NO" sz="1700" dirty="0"/>
              <a:t>Butterworth-båndpassfilter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b-NO" sz="1700" dirty="0"/>
              <a:t>Demodulasjon av DPP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700" dirty="0"/>
              <a:t>Finn effekt på digital hydrofon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700" dirty="0"/>
              <a:t>Bonus: Transformere signal til hørbart område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B0EEB-765C-83CE-D61F-27BB69D75AE9}"/>
              </a:ext>
            </a:extLst>
          </p:cNvPr>
          <p:cNvSpPr txBox="1"/>
          <p:nvPr/>
        </p:nvSpPr>
        <p:spPr>
          <a:xfrm>
            <a:off x="839788" y="1438900"/>
            <a:ext cx="6281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Importer data til matlab</a:t>
            </a:r>
          </a:p>
        </p:txBody>
      </p:sp>
    </p:spTree>
    <p:extLst>
      <p:ext uri="{BB962C8B-B14F-4D97-AF65-F5344CB8AC3E}">
        <p14:creationId xmlns:p14="http://schemas.microsoft.com/office/powerpoint/2010/main" val="205648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Batymetri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11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39033A3C-42C5-4CDD-6AA0-614233AC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973251"/>
            <a:ext cx="11287760" cy="54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0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Batymetri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12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39033A3C-42C5-4CDD-6AA0-614233AC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973251"/>
            <a:ext cx="11287760" cy="5443993"/>
          </a:xfrm>
          <a:prstGeom prst="rect">
            <a:avLst/>
          </a:prstGeom>
        </p:spPr>
      </p:pic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9027C51D-A808-A795-2D34-7077508C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" y="977247"/>
            <a:ext cx="11267440" cy="54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04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Batymetri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13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39033A3C-42C5-4CDD-6AA0-614233AC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973251"/>
            <a:ext cx="11287760" cy="5443993"/>
          </a:xfrm>
          <a:prstGeom prst="rect">
            <a:avLst/>
          </a:prstGeom>
        </p:spPr>
      </p:pic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9027C51D-A808-A795-2D34-7077508C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" y="977247"/>
            <a:ext cx="11267440" cy="5434192"/>
          </a:xfrm>
          <a:prstGeom prst="rect">
            <a:avLst/>
          </a:prstGeom>
        </p:spPr>
      </p:pic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BF45DFDA-F65E-A6EC-1A2A-00C692C4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" y="973251"/>
            <a:ext cx="11267440" cy="54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8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Batymetri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14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39033A3C-42C5-4CDD-6AA0-614233AC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973251"/>
            <a:ext cx="11287760" cy="5443993"/>
          </a:xfrm>
          <a:prstGeom prst="rect">
            <a:avLst/>
          </a:prstGeom>
        </p:spPr>
      </p:pic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9027C51D-A808-A795-2D34-7077508C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" y="977247"/>
            <a:ext cx="11267440" cy="5434192"/>
          </a:xfrm>
          <a:prstGeom prst="rect">
            <a:avLst/>
          </a:prstGeom>
        </p:spPr>
      </p:pic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BB54699A-6384-77F1-5433-0CDAE3A4D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977900"/>
            <a:ext cx="11287760" cy="54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98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Oseanografiske</a:t>
            </a:r>
            <a:r>
              <a:rPr lang="fr-CH" sz="3000" dirty="0"/>
              <a:t> </a:t>
            </a:r>
            <a:r>
              <a:rPr lang="fr-CH" sz="3000" dirty="0" err="1"/>
              <a:t>variabler</a:t>
            </a:r>
            <a:endParaRPr lang="nb-NO" sz="3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DE02FB-3016-35AE-1FD9-B4533A047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9119221" cy="3811588"/>
          </a:xfrm>
        </p:spPr>
        <p:txBody>
          <a:bodyPr>
            <a:normAutofit/>
          </a:bodyPr>
          <a:lstStyle/>
          <a:p>
            <a:r>
              <a:rPr lang="nb-NO" sz="2000" dirty="0"/>
              <a:t>Lydhastighet stiger med økende temperatur, salinitet, og trykk.</a:t>
            </a:r>
          </a:p>
          <a:p>
            <a:endParaRPr lang="nb-NO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latin typeface="+mj-lt"/>
              </a:rPr>
              <a:t>Temperatur 	1℃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≈ 4.0 m/s</a:t>
            </a:r>
            <a:endParaRPr lang="nb-NO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latin typeface="+mj-lt"/>
              </a:rPr>
              <a:t>Salinitet 	1PSU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≈ 1.4 m/s</a:t>
            </a:r>
            <a:endParaRPr lang="nb-NO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latin typeface="+mj-lt"/>
              </a:rPr>
              <a:t>Dybde (trykk) 	1km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+mj-lt"/>
              </a:rPr>
              <a:t>≈ 17 m/s</a:t>
            </a:r>
            <a:endParaRPr lang="nb-NO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800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15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3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Temperatur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16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277" y="1594884"/>
            <a:ext cx="2356838" cy="366823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7037D5-29BD-3E04-FCE5-B0F9493114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t="6026" r="9705" b="4643"/>
          <a:stretch/>
        </p:blipFill>
        <p:spPr>
          <a:xfrm>
            <a:off x="91440" y="1132757"/>
            <a:ext cx="9487392" cy="50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0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Temperatur</a:t>
            </a:r>
            <a:endParaRPr lang="nb-NO" sz="3000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17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EB7A1-0630-E530-B4E4-2C02FEB5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68" y="1107207"/>
            <a:ext cx="9462463" cy="50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83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Salinitet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18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92" y="1594884"/>
            <a:ext cx="2356838" cy="3668232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9D683C6-BEA3-0D09-A9AA-DFB7398AD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t="5955" r="9852" b="3909"/>
          <a:stretch/>
        </p:blipFill>
        <p:spPr>
          <a:xfrm>
            <a:off x="91440" y="1142188"/>
            <a:ext cx="9384348" cy="50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Lydhastighet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19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092" y="1588538"/>
            <a:ext cx="2356838" cy="366823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B6331DF-F0A1-C3C4-61A1-2D22FFC27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t="6209" r="10211" b="4052"/>
          <a:stretch/>
        </p:blipFill>
        <p:spPr>
          <a:xfrm>
            <a:off x="179070" y="1118055"/>
            <a:ext cx="9389392" cy="511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5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10019"/>
            <a:ext cx="262085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Introduksjon</a:t>
            </a:r>
            <a:endParaRPr lang="fr-CH" sz="3000" b="1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56A4B60-5E25-41B7-AF3C-56553E9938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Feltarbeid</a:t>
            </a:r>
          </a:p>
          <a:p>
            <a:r>
              <a:rPr lang="nb-NO" dirty="0"/>
              <a:t>Utstyr</a:t>
            </a:r>
          </a:p>
          <a:p>
            <a:r>
              <a:rPr lang="nb-NO" dirty="0"/>
              <a:t>CTD analyse</a:t>
            </a:r>
          </a:p>
          <a:p>
            <a:r>
              <a:rPr lang="nb-NO" dirty="0"/>
              <a:t>Hydrofon analyse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08DD2E7-E042-5238-E9E2-CDB5210A2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2</a:t>
            </a:fld>
            <a:endParaRPr lang="fr-CH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17FE4D-526F-2C9A-AAE7-389E814D6B92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D213E164-3954-2177-0C0D-5B0126D731DD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BC6CE7CC-2EFF-7148-39EF-2ADE531CD29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DEDA6675-8EE6-0CB8-1E11-569E04302299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Introduksjon</a:t>
            </a:r>
            <a:endParaRPr lang="fr-CH" sz="1800" b="1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2407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93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Lydhastighet</a:t>
            </a:r>
            <a:r>
              <a:rPr lang="fr-CH" sz="3000" dirty="0"/>
              <a:t> </a:t>
            </a:r>
            <a:r>
              <a:rPr lang="fr-CH" sz="3000" dirty="0" err="1"/>
              <a:t>formler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20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888F76-E263-5B8F-A598-16A94E43004F}"/>
                  </a:ext>
                </a:extLst>
              </p:cNvPr>
              <p:cNvSpPr txBox="1"/>
              <p:nvPr/>
            </p:nvSpPr>
            <p:spPr>
              <a:xfrm>
                <a:off x="1118243" y="1733316"/>
                <a:ext cx="429207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1" i="1" dirty="0">
                    <a:latin typeface="Cambria Math" panose="02040503050406030204" pitchFamily="18" charset="0"/>
                  </a:rPr>
                  <a:t>Calder, 1975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=1449.2+4.6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−0.55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+0.00029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1.34−0.010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nb-NO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888F76-E263-5B8F-A598-16A94E430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243" y="1733316"/>
                <a:ext cx="4292072" cy="830997"/>
              </a:xfrm>
              <a:prstGeom prst="rect">
                <a:avLst/>
              </a:prstGeom>
              <a:blipFill>
                <a:blip r:embed="rId2"/>
                <a:stretch>
                  <a:fillRect l="-3262" t="-10219" b="-219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CBFD4E-3B11-189E-CDA4-5BD079D501A6}"/>
                  </a:ext>
                </a:extLst>
              </p:cNvPr>
              <p:cNvSpPr txBox="1"/>
              <p:nvPr/>
            </p:nvSpPr>
            <p:spPr>
              <a:xfrm>
                <a:off x="1097280" y="3009367"/>
                <a:ext cx="4875950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1" i="1" dirty="0">
                    <a:latin typeface="Cambria Math" panose="02040503050406030204" pitchFamily="18" charset="0"/>
                  </a:rPr>
                  <a:t>Mackenzie, 1981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=1448.96+4.591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−5.304∗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+ 2.374∗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+1.340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−35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+ 1.630∗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+1.675∗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− 1.025∗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−7.139∗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CBFD4E-3B11-189E-CDA4-5BD079D50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009367"/>
                <a:ext cx="4875950" cy="1384995"/>
              </a:xfrm>
              <a:prstGeom prst="rect">
                <a:avLst/>
              </a:prstGeom>
              <a:blipFill>
                <a:blip r:embed="rId3"/>
                <a:stretch>
                  <a:fillRect l="-2875" t="-6167" b="-1322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1142A5-182E-1349-B5F2-EE0934E79422}"/>
                  </a:ext>
                </a:extLst>
              </p:cNvPr>
              <p:cNvSpPr txBox="1"/>
              <p:nvPr/>
            </p:nvSpPr>
            <p:spPr>
              <a:xfrm>
                <a:off x="1080763" y="4839416"/>
                <a:ext cx="6668813" cy="947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1" i="1" dirty="0">
                    <a:latin typeface="Cambria Math" panose="02040503050406030204" pitchFamily="18" charset="0"/>
                  </a:rPr>
                  <a:t>Leroy’s empirical formula, 1969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=1492.9+3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−18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+1.2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61</m:t>
                        </m:r>
                      </m:den>
                    </m:f>
                  </m:oMath>
                </a14:m>
                <a:endParaRPr lang="nb-NO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1142A5-182E-1349-B5F2-EE0934E7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63" y="4839416"/>
                <a:ext cx="6668813" cy="947567"/>
              </a:xfrm>
              <a:prstGeom prst="rect">
                <a:avLst/>
              </a:prstGeom>
              <a:blipFill>
                <a:blip r:embed="rId4"/>
                <a:stretch>
                  <a:fillRect l="-1371" t="-9032" b="-516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198AD5-F0FD-FA6B-7DA7-2936A46BD04A}"/>
              </a:ext>
            </a:extLst>
          </p:cNvPr>
          <p:cNvSpPr txBox="1"/>
          <p:nvPr/>
        </p:nvSpPr>
        <p:spPr>
          <a:xfrm>
            <a:off x="8533969" y="1733316"/>
            <a:ext cx="2520242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dirty="0"/>
              <a:t>C = Sound velocity (m/s)</a:t>
            </a:r>
          </a:p>
          <a:p>
            <a:pPr>
              <a:lnSpc>
                <a:spcPct val="150000"/>
              </a:lnSpc>
            </a:pPr>
            <a:r>
              <a:rPr lang="nb-NO" dirty="0"/>
              <a:t>T = Temperature</a:t>
            </a:r>
          </a:p>
          <a:p>
            <a:pPr>
              <a:lnSpc>
                <a:spcPct val="150000"/>
              </a:lnSpc>
            </a:pPr>
            <a:r>
              <a:rPr lang="nb-NO" dirty="0"/>
              <a:t>S = Salinity</a:t>
            </a:r>
          </a:p>
          <a:p>
            <a:pPr>
              <a:lnSpc>
                <a:spcPct val="150000"/>
              </a:lnSpc>
            </a:pPr>
            <a:r>
              <a:rPr lang="nb-NO" dirty="0"/>
              <a:t>Z = Depth</a:t>
            </a:r>
          </a:p>
        </p:txBody>
      </p:sp>
    </p:spTree>
    <p:extLst>
      <p:ext uri="{BB962C8B-B14F-4D97-AF65-F5344CB8AC3E}">
        <p14:creationId xmlns:p14="http://schemas.microsoft.com/office/powerpoint/2010/main" val="2951355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Lydhastighet</a:t>
            </a:r>
            <a:r>
              <a:rPr lang="fr-CH" sz="3000" dirty="0"/>
              <a:t> </a:t>
            </a:r>
            <a:r>
              <a:rPr lang="fr-CH" sz="3000" dirty="0" err="1"/>
              <a:t>formler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21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0338FCA-C1C3-8BF0-46DC-F50CAD470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t="5132" r="7798" b="4636"/>
          <a:stretch/>
        </p:blipFill>
        <p:spPr>
          <a:xfrm>
            <a:off x="1058538" y="1033996"/>
            <a:ext cx="10054604" cy="534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0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Lydbaner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22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EBA149-DE99-1733-1F4D-C9581E06D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5273" r="8361" b="5776"/>
          <a:stretch/>
        </p:blipFill>
        <p:spPr>
          <a:xfrm>
            <a:off x="1129674" y="1064729"/>
            <a:ext cx="9932652" cy="52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68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Lydbaner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23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2A9987B-719B-213D-D7B6-98B4A7976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t="5208" r="7880" b="6030"/>
          <a:stretch/>
        </p:blipFill>
        <p:spPr>
          <a:xfrm>
            <a:off x="1124881" y="1060336"/>
            <a:ext cx="10001429" cy="52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89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TBR700-RT</a:t>
            </a:r>
            <a:r>
              <a:rPr lang="nb-NO" sz="3000" b="1" dirty="0"/>
              <a:t> </a:t>
            </a:r>
            <a:endParaRPr lang="fr-CH" sz="3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26E236-F4D5-1222-7B5C-292518AC4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424099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/>
              <a:t>Informasjon om hver sending: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/>
              <a:t>Dato og tid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/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/>
              <a:t>Protokoll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/>
              <a:t>SNR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/>
              <a:t>Fikk lest data opp til 700m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/>
              <a:t>Kun det første intervallet inneholder all informasjonen (5m)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/>
              <a:t>I hovedsak brukt til å finne signaler i lydfier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800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24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9577B-9B4D-DBA4-DA1E-773D4B04D847}"/>
              </a:ext>
            </a:extLst>
          </p:cNvPr>
          <p:cNvSpPr txBox="1"/>
          <p:nvPr/>
        </p:nvSpPr>
        <p:spPr>
          <a:xfrm>
            <a:off x="7018283" y="4411980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69kHz tag: ID = 200</a:t>
            </a:r>
          </a:p>
          <a:p>
            <a:r>
              <a:rPr lang="nb-NO" dirty="0"/>
              <a:t>67kHz tag: ID = 24, 25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78217D1-CBAD-A31F-BDEB-BA7A449A4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08272"/>
              </p:ext>
            </p:extLst>
          </p:nvPr>
        </p:nvGraphicFramePr>
        <p:xfrm>
          <a:off x="4573121" y="2129709"/>
          <a:ext cx="6709988" cy="1996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7872">
                  <a:extLst>
                    <a:ext uri="{9D8B030D-6E8A-4147-A177-3AD203B41FA5}">
                      <a16:colId xmlns:a16="http://schemas.microsoft.com/office/drawing/2014/main" val="2310394876"/>
                    </a:ext>
                  </a:extLst>
                </a:gridCol>
                <a:gridCol w="1745558">
                  <a:extLst>
                    <a:ext uri="{9D8B030D-6E8A-4147-A177-3AD203B41FA5}">
                      <a16:colId xmlns:a16="http://schemas.microsoft.com/office/drawing/2014/main" val="4046357145"/>
                    </a:ext>
                  </a:extLst>
                </a:gridCol>
                <a:gridCol w="368329">
                  <a:extLst>
                    <a:ext uri="{9D8B030D-6E8A-4147-A177-3AD203B41FA5}">
                      <a16:colId xmlns:a16="http://schemas.microsoft.com/office/drawing/2014/main" val="3269877475"/>
                    </a:ext>
                  </a:extLst>
                </a:gridCol>
                <a:gridCol w="448400">
                  <a:extLst>
                    <a:ext uri="{9D8B030D-6E8A-4147-A177-3AD203B41FA5}">
                      <a16:colId xmlns:a16="http://schemas.microsoft.com/office/drawing/2014/main" val="693654292"/>
                    </a:ext>
                  </a:extLst>
                </a:gridCol>
                <a:gridCol w="944843">
                  <a:extLst>
                    <a:ext uri="{9D8B030D-6E8A-4147-A177-3AD203B41FA5}">
                      <a16:colId xmlns:a16="http://schemas.microsoft.com/office/drawing/2014/main" val="1119896198"/>
                    </a:ext>
                  </a:extLst>
                </a:gridCol>
                <a:gridCol w="400357">
                  <a:extLst>
                    <a:ext uri="{9D8B030D-6E8A-4147-A177-3AD203B41FA5}">
                      <a16:colId xmlns:a16="http://schemas.microsoft.com/office/drawing/2014/main" val="214530077"/>
                    </a:ext>
                  </a:extLst>
                </a:gridCol>
                <a:gridCol w="704629">
                  <a:extLst>
                    <a:ext uri="{9D8B030D-6E8A-4147-A177-3AD203B41FA5}">
                      <a16:colId xmlns:a16="http://schemas.microsoft.com/office/drawing/2014/main" val="843326508"/>
                    </a:ext>
                  </a:extLst>
                </a:gridCol>
              </a:tblGrid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2022-09-30T09:14:53.730Z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1664529294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S256-67kHz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3035446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2022-09-30T09:15:02.803Z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S256-69kHz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060250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2022-09-30T09:15:12.804Z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1664529313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S256-69kHz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2026058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2022-09-30T09:15:21.731Z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S256-67kHz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14288231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2022-09-30T09:15:22.804Z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S256-69kHz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092812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2022-09-30T09:15:32.807Z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S256-69kHz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7519798"/>
                  </a:ext>
                </a:extLst>
              </a:tr>
              <a:tr h="295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2022-09-30T09:15:52.809Z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S256-69kHz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386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13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Spektrogram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25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58E0B568-3E6A-3F22-7E7F-8D9543A73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t="6577" r="7845" b="5494"/>
          <a:stretch/>
        </p:blipFill>
        <p:spPr>
          <a:xfrm>
            <a:off x="783220" y="1006062"/>
            <a:ext cx="10625560" cy="541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2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Spektrogram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26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BC46C8BF-B955-C325-C9C4-A9F71A6F0E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t="6890" r="7627" b="5084"/>
          <a:stretch/>
        </p:blipFill>
        <p:spPr>
          <a:xfrm>
            <a:off x="846830" y="1022210"/>
            <a:ext cx="10590940" cy="54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9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(5m)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27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B4353A06-AA09-D601-129D-9BCC7456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5069" r="8670" b="7702"/>
          <a:stretch/>
        </p:blipFill>
        <p:spPr>
          <a:xfrm>
            <a:off x="1170972" y="1002796"/>
            <a:ext cx="9850056" cy="512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2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9519106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Butterworth-filter		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73028F4-5792-C1B3-F44D-EDF43F58C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123" y="1592271"/>
            <a:ext cx="3396545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«Butter» funksjon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4. Ordens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+- 300Hz bredde</a:t>
            </a:r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28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FAF23F8-950D-5416-B42D-24995DA2A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t="5070" r="8956" b="4652"/>
          <a:stretch/>
        </p:blipFill>
        <p:spPr>
          <a:xfrm>
            <a:off x="3686628" y="1552049"/>
            <a:ext cx="7813632" cy="41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76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(5m)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29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A4C73C91-C04F-5D88-0E12-98FC9DAAE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7" t="5070" r="8386" b="6792"/>
          <a:stretch/>
        </p:blipFill>
        <p:spPr>
          <a:xfrm>
            <a:off x="1246207" y="1088621"/>
            <a:ext cx="9699586" cy="51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0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22050"/>
            <a:ext cx="2620852" cy="134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Introduksjon</a:t>
            </a:r>
            <a:br>
              <a:rPr lang="nb-NO" sz="3000" b="1" dirty="0"/>
            </a:br>
            <a:r>
              <a:rPr lang="nb-NO" sz="3000" b="1" dirty="0"/>
              <a:t> </a:t>
            </a:r>
            <a:endParaRPr lang="fr-CH" sz="3000" b="1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AFC3C7A-119F-1B9E-9DDB-656CB000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Feltarbeid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1F1784C-9AFA-0BB9-9778-A903DCFAC4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92" b="1992"/>
          <a:stretch>
            <a:fillRect/>
          </a:stretch>
        </p:blipFill>
        <p:spPr>
          <a:xfrm>
            <a:off x="6526940" y="2056402"/>
            <a:ext cx="4828448" cy="3812586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55426B7-B8ED-5D5B-AE1F-DDBC3818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Båttur i Trondheimsfjorden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CTD målinger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Hydrofon målinger fra akustiske sendere</a:t>
            </a:r>
          </a:p>
          <a:p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3</a:t>
            </a:fld>
            <a:endParaRPr lang="fr-CH"/>
          </a:p>
        </p:txBody>
      </p:sp>
      <p:sp>
        <p:nvSpPr>
          <p:cNvPr id="20" name="Espace réservé du contenu 10">
            <a:extLst>
              <a:ext uri="{FF2B5EF4-FFF2-40B4-BE49-F238E27FC236}">
                <a16:creationId xmlns:a16="http://schemas.microsoft.com/office/drawing/2014/main" id="{24353F82-CA6F-FF9A-C145-A4EE1CCFC06D}"/>
              </a:ext>
            </a:extLst>
          </p:cNvPr>
          <p:cNvSpPr txBox="1">
            <a:spLocks/>
          </p:cNvSpPr>
          <p:nvPr/>
        </p:nvSpPr>
        <p:spPr>
          <a:xfrm>
            <a:off x="1275080" y="2105580"/>
            <a:ext cx="3952240" cy="2190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CH" sz="1800" dirty="0">
              <a:latin typeface="+mj-lt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17FE4D-526F-2C9A-AAE7-389E814D6B92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D213E164-3954-2177-0C0D-5B0126D731DD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BC6CE7CC-2EFF-7148-39EF-2ADE531CD29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DEDA6675-8EE6-0CB8-1E11-569E04302299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Introduksjon</a:t>
            </a:r>
            <a:endParaRPr lang="fr-CH" sz="1800" b="1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52673"/>
            <a:ext cx="2407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few men on a boat&#10;&#10;Description automatically generated with low confidence">
            <a:extLst>
              <a:ext uri="{FF2B5EF4-FFF2-40B4-BE49-F238E27FC236}">
                <a16:creationId xmlns:a16="http://schemas.microsoft.com/office/drawing/2014/main" id="{1EF73B70-C8C6-4AA7-F62C-7046098F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0" y="3565093"/>
            <a:ext cx="5251860" cy="2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(5m)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30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5443A68-9143-A7E0-3585-ABFB0530E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4480" r="8671" b="7222"/>
          <a:stretch/>
        </p:blipFill>
        <p:spPr>
          <a:xfrm>
            <a:off x="1236047" y="1047529"/>
            <a:ext cx="9699586" cy="51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20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(5m)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31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E5443A68-9143-A7E0-3585-ABFB0530E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4480" r="8671" b="7222"/>
          <a:stretch/>
        </p:blipFill>
        <p:spPr>
          <a:xfrm>
            <a:off x="1236047" y="1047529"/>
            <a:ext cx="9699586" cy="519201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DE714F-7EE3-C347-69BE-6FBBE7101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07707"/>
              </p:ext>
            </p:extLst>
          </p:nvPr>
        </p:nvGraphicFramePr>
        <p:xfrm>
          <a:off x="5229860" y="212350"/>
          <a:ext cx="6709988" cy="19961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7872">
                  <a:extLst>
                    <a:ext uri="{9D8B030D-6E8A-4147-A177-3AD203B41FA5}">
                      <a16:colId xmlns:a16="http://schemas.microsoft.com/office/drawing/2014/main" val="2310394876"/>
                    </a:ext>
                  </a:extLst>
                </a:gridCol>
                <a:gridCol w="1745558">
                  <a:extLst>
                    <a:ext uri="{9D8B030D-6E8A-4147-A177-3AD203B41FA5}">
                      <a16:colId xmlns:a16="http://schemas.microsoft.com/office/drawing/2014/main" val="4046357145"/>
                    </a:ext>
                  </a:extLst>
                </a:gridCol>
                <a:gridCol w="368329">
                  <a:extLst>
                    <a:ext uri="{9D8B030D-6E8A-4147-A177-3AD203B41FA5}">
                      <a16:colId xmlns:a16="http://schemas.microsoft.com/office/drawing/2014/main" val="3269877475"/>
                    </a:ext>
                  </a:extLst>
                </a:gridCol>
                <a:gridCol w="448400">
                  <a:extLst>
                    <a:ext uri="{9D8B030D-6E8A-4147-A177-3AD203B41FA5}">
                      <a16:colId xmlns:a16="http://schemas.microsoft.com/office/drawing/2014/main" val="693654292"/>
                    </a:ext>
                  </a:extLst>
                </a:gridCol>
                <a:gridCol w="944843">
                  <a:extLst>
                    <a:ext uri="{9D8B030D-6E8A-4147-A177-3AD203B41FA5}">
                      <a16:colId xmlns:a16="http://schemas.microsoft.com/office/drawing/2014/main" val="1119896198"/>
                    </a:ext>
                  </a:extLst>
                </a:gridCol>
                <a:gridCol w="400357">
                  <a:extLst>
                    <a:ext uri="{9D8B030D-6E8A-4147-A177-3AD203B41FA5}">
                      <a16:colId xmlns:a16="http://schemas.microsoft.com/office/drawing/2014/main" val="214530077"/>
                    </a:ext>
                  </a:extLst>
                </a:gridCol>
                <a:gridCol w="704629">
                  <a:extLst>
                    <a:ext uri="{9D8B030D-6E8A-4147-A177-3AD203B41FA5}">
                      <a16:colId xmlns:a16="http://schemas.microsoft.com/office/drawing/2014/main" val="843326508"/>
                    </a:ext>
                  </a:extLst>
                </a:gridCol>
              </a:tblGrid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2022-09-30T09:14:53.730Z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1664529294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S256-67kHz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3035446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2022-09-30T09:15:02.803Z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S256-69kHz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060250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2022-09-30T09:15:12.804Z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1664529313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S256-69kHz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2026058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2022-09-30T09:15:21.731Z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S256-67kHz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14288231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2022-09-30T09:15:22.804Z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S256-69kHz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092812"/>
                  </a:ext>
                </a:extLst>
              </a:tr>
              <a:tr h="2834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2022-09-30T09:15:32.807Z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S256-69kHz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7519798"/>
                  </a:ext>
                </a:extLst>
              </a:tr>
              <a:tr h="295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2022-09-30T09:15:52.809Z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1664529353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S256-69kHz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3861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890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(5m)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32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56FDE505-1CC5-CF09-751C-22F6F96E7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7" t="4873" r="8956" b="7702"/>
          <a:stretch/>
        </p:blipFill>
        <p:spPr>
          <a:xfrm>
            <a:off x="1269356" y="1073183"/>
            <a:ext cx="9630138" cy="51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30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(5m)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33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B86851A4-5B7E-7C1F-A393-315368274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t="4676" r="8860" b="7346"/>
          <a:stretch/>
        </p:blipFill>
        <p:spPr>
          <a:xfrm>
            <a:off x="1211482" y="1068515"/>
            <a:ext cx="9699586" cy="51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22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(5m)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7EEA18-FCD4-CF4C-9F13-6ED0A11B6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62647"/>
            <a:ext cx="3932237" cy="19357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800" dirty="0"/>
              <a:t>S256 protokoll (8 pings)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/>
              <a:t>1 sync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/>
              <a:t>1 codeType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/>
              <a:t>2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/>
              <a:t>2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/>
              <a:t>2 Checksum</a:t>
            </a:r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34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78E76E-39DF-5A68-8C65-9F82D9651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374311"/>
              </p:ext>
            </p:extLst>
          </p:nvPr>
        </p:nvGraphicFramePr>
        <p:xfrm>
          <a:off x="6743319" y="1003080"/>
          <a:ext cx="3273795" cy="2255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1265">
                  <a:extLst>
                    <a:ext uri="{9D8B030D-6E8A-4147-A177-3AD203B41FA5}">
                      <a16:colId xmlns:a16="http://schemas.microsoft.com/office/drawing/2014/main" val="3534836126"/>
                    </a:ext>
                  </a:extLst>
                </a:gridCol>
                <a:gridCol w="1091265">
                  <a:extLst>
                    <a:ext uri="{9D8B030D-6E8A-4147-A177-3AD203B41FA5}">
                      <a16:colId xmlns:a16="http://schemas.microsoft.com/office/drawing/2014/main" val="4137286035"/>
                    </a:ext>
                  </a:extLst>
                </a:gridCol>
                <a:gridCol w="1091265">
                  <a:extLst>
                    <a:ext uri="{9D8B030D-6E8A-4147-A177-3AD203B41FA5}">
                      <a16:colId xmlns:a16="http://schemas.microsoft.com/office/drawing/2014/main" val="404445357"/>
                    </a:ext>
                  </a:extLst>
                </a:gridCol>
              </a:tblGrid>
              <a:tr h="274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Pings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9969270"/>
                  </a:ext>
                </a:extLst>
              </a:tr>
              <a:tr h="263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[1, 2]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360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361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2174740"/>
                  </a:ext>
                </a:extLst>
              </a:tr>
              <a:tr h="263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[2, 3]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8058399"/>
                  </a:ext>
                </a:extLst>
              </a:tr>
              <a:tr h="263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[3, 4]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380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1272736"/>
                  </a:ext>
                </a:extLst>
              </a:tr>
              <a:tr h="263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[4, 5]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4170337"/>
                  </a:ext>
                </a:extLst>
              </a:tr>
              <a:tr h="263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[5, 6]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8818897"/>
                  </a:ext>
                </a:extLst>
              </a:tr>
              <a:tr h="2634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[6, 7]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1602345"/>
                  </a:ext>
                </a:extLst>
              </a:tr>
              <a:tr h="274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[8, 9]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5298992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7667DDE-90A8-6CCC-E1C9-AB98F59A1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58"/>
          <a:stretch/>
        </p:blipFill>
        <p:spPr>
          <a:xfrm>
            <a:off x="1341388" y="3520001"/>
            <a:ext cx="8675725" cy="26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1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35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FB0616D-E1F2-837F-EE74-8B5B5A51F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4873" r="8861" b="7223"/>
          <a:stretch/>
        </p:blipFill>
        <p:spPr>
          <a:xfrm>
            <a:off x="1247622" y="1093105"/>
            <a:ext cx="9676435" cy="5168867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C8910936-DDB0-2350-A7E5-69B2499B7BBF}"/>
              </a:ext>
            </a:extLst>
          </p:cNvPr>
          <p:cNvSpPr txBox="1">
            <a:spLocks/>
          </p:cNvSpPr>
          <p:nvPr/>
        </p:nvSpPr>
        <p:spPr>
          <a:xfrm>
            <a:off x="203627" y="346115"/>
            <a:ext cx="8824626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(100m)		+-100Hz filter	</a:t>
            </a:r>
            <a:r>
              <a:rPr lang="nb-NO" sz="3000" b="1" dirty="0"/>
              <a:t>  </a:t>
            </a:r>
            <a:endParaRPr lang="fr-CH" sz="3000" b="1" dirty="0"/>
          </a:p>
        </p:txBody>
      </p:sp>
    </p:spTree>
    <p:extLst>
      <p:ext uri="{BB962C8B-B14F-4D97-AF65-F5344CB8AC3E}">
        <p14:creationId xmlns:p14="http://schemas.microsoft.com/office/powerpoint/2010/main" val="3363006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7" y="346115"/>
            <a:ext cx="8824626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(100m)		+-100Hz filter	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36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FB0616D-E1F2-837F-EE74-8B5B5A51F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4873" r="8861" b="7223"/>
          <a:stretch/>
        </p:blipFill>
        <p:spPr>
          <a:xfrm>
            <a:off x="1247622" y="1093105"/>
            <a:ext cx="9676435" cy="516886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3C8D13-1B8E-B878-A2A7-2C23A8A90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979216"/>
              </p:ext>
            </p:extLst>
          </p:nvPr>
        </p:nvGraphicFramePr>
        <p:xfrm>
          <a:off x="5567679" y="198882"/>
          <a:ext cx="6420694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7424">
                  <a:extLst>
                    <a:ext uri="{9D8B030D-6E8A-4147-A177-3AD203B41FA5}">
                      <a16:colId xmlns:a16="http://schemas.microsoft.com/office/drawing/2014/main" val="2529857906"/>
                    </a:ext>
                  </a:extLst>
                </a:gridCol>
                <a:gridCol w="1267955">
                  <a:extLst>
                    <a:ext uri="{9D8B030D-6E8A-4147-A177-3AD203B41FA5}">
                      <a16:colId xmlns:a16="http://schemas.microsoft.com/office/drawing/2014/main" val="2723310783"/>
                    </a:ext>
                  </a:extLst>
                </a:gridCol>
                <a:gridCol w="555585">
                  <a:extLst>
                    <a:ext uri="{9D8B030D-6E8A-4147-A177-3AD203B41FA5}">
                      <a16:colId xmlns:a16="http://schemas.microsoft.com/office/drawing/2014/main" val="1742797068"/>
                    </a:ext>
                  </a:extLst>
                </a:gridCol>
                <a:gridCol w="509286">
                  <a:extLst>
                    <a:ext uri="{9D8B030D-6E8A-4147-A177-3AD203B41FA5}">
                      <a16:colId xmlns:a16="http://schemas.microsoft.com/office/drawing/2014/main" val="297921937"/>
                    </a:ext>
                  </a:extLst>
                </a:gridCol>
                <a:gridCol w="1111170">
                  <a:extLst>
                    <a:ext uri="{9D8B030D-6E8A-4147-A177-3AD203B41FA5}">
                      <a16:colId xmlns:a16="http://schemas.microsoft.com/office/drawing/2014/main" val="3725420003"/>
                    </a:ext>
                  </a:extLst>
                </a:gridCol>
                <a:gridCol w="393539">
                  <a:extLst>
                    <a:ext uri="{9D8B030D-6E8A-4147-A177-3AD203B41FA5}">
                      <a16:colId xmlns:a16="http://schemas.microsoft.com/office/drawing/2014/main" val="4247622104"/>
                    </a:ext>
                  </a:extLst>
                </a:gridCol>
                <a:gridCol w="575735">
                  <a:extLst>
                    <a:ext uri="{9D8B030D-6E8A-4147-A177-3AD203B41FA5}">
                      <a16:colId xmlns:a16="http://schemas.microsoft.com/office/drawing/2014/main" val="233821666"/>
                    </a:ext>
                  </a:extLst>
                </a:gridCol>
              </a:tblGrid>
              <a:tr h="4422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2022-09-30T09:19:49.795Z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1664529590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S256-67kHz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0306150"/>
                  </a:ext>
                </a:extLst>
              </a:tr>
              <a:tr h="404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2022-09-30T09:19:52.864Z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1664529593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S256-69kHz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1226672"/>
                  </a:ext>
                </a:extLst>
              </a:tr>
              <a:tr h="404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2022-09-30T09:20:22.796Z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1664529623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S256-67kHz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4519990"/>
                  </a:ext>
                </a:extLst>
              </a:tr>
              <a:tr h="404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2022-09-30T09:20:22.869Z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1664529623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S256-69kHz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34685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006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7" y="346115"/>
            <a:ext cx="9310763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(100m)		+-300Hz filter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37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31E4DA02-AEFA-4A45-BCF1-C5F8A327A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4480" r="8766" b="7701"/>
          <a:stretch/>
        </p:blipFill>
        <p:spPr>
          <a:xfrm>
            <a:off x="1240420" y="1059414"/>
            <a:ext cx="9711160" cy="516385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4078951-A8A1-AC36-1281-6C3C1E043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190625"/>
              </p:ext>
            </p:extLst>
          </p:nvPr>
        </p:nvGraphicFramePr>
        <p:xfrm>
          <a:off x="5556104" y="195244"/>
          <a:ext cx="6420694" cy="198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7424">
                  <a:extLst>
                    <a:ext uri="{9D8B030D-6E8A-4147-A177-3AD203B41FA5}">
                      <a16:colId xmlns:a16="http://schemas.microsoft.com/office/drawing/2014/main" val="2529857906"/>
                    </a:ext>
                  </a:extLst>
                </a:gridCol>
                <a:gridCol w="1267955">
                  <a:extLst>
                    <a:ext uri="{9D8B030D-6E8A-4147-A177-3AD203B41FA5}">
                      <a16:colId xmlns:a16="http://schemas.microsoft.com/office/drawing/2014/main" val="2723310783"/>
                    </a:ext>
                  </a:extLst>
                </a:gridCol>
                <a:gridCol w="555585">
                  <a:extLst>
                    <a:ext uri="{9D8B030D-6E8A-4147-A177-3AD203B41FA5}">
                      <a16:colId xmlns:a16="http://schemas.microsoft.com/office/drawing/2014/main" val="1742797068"/>
                    </a:ext>
                  </a:extLst>
                </a:gridCol>
                <a:gridCol w="509286">
                  <a:extLst>
                    <a:ext uri="{9D8B030D-6E8A-4147-A177-3AD203B41FA5}">
                      <a16:colId xmlns:a16="http://schemas.microsoft.com/office/drawing/2014/main" val="297921937"/>
                    </a:ext>
                  </a:extLst>
                </a:gridCol>
                <a:gridCol w="1111170">
                  <a:extLst>
                    <a:ext uri="{9D8B030D-6E8A-4147-A177-3AD203B41FA5}">
                      <a16:colId xmlns:a16="http://schemas.microsoft.com/office/drawing/2014/main" val="3725420003"/>
                    </a:ext>
                  </a:extLst>
                </a:gridCol>
                <a:gridCol w="393539">
                  <a:extLst>
                    <a:ext uri="{9D8B030D-6E8A-4147-A177-3AD203B41FA5}">
                      <a16:colId xmlns:a16="http://schemas.microsoft.com/office/drawing/2014/main" val="4247622104"/>
                    </a:ext>
                  </a:extLst>
                </a:gridCol>
                <a:gridCol w="575735">
                  <a:extLst>
                    <a:ext uri="{9D8B030D-6E8A-4147-A177-3AD203B41FA5}">
                      <a16:colId xmlns:a16="http://schemas.microsoft.com/office/drawing/2014/main" val="233821666"/>
                    </a:ext>
                  </a:extLst>
                </a:gridCol>
              </a:tblGrid>
              <a:tr h="4422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2022-09-30T09:19:49.795Z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1664529590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S256-67kHz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50306150"/>
                  </a:ext>
                </a:extLst>
              </a:tr>
              <a:tr h="404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2022-09-30T09:19:52.864Z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1664529593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S256-69kHz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1226672"/>
                  </a:ext>
                </a:extLst>
              </a:tr>
              <a:tr h="404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2022-09-30T09:20:22.796Z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1664529623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S256-67kHz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34519990"/>
                  </a:ext>
                </a:extLst>
              </a:tr>
              <a:tr h="404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2022-09-30T09:20:22.869Z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1664529623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S256-69kHz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34685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423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7" y="346115"/>
            <a:ext cx="8824626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(300m)			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38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 descr="A picture containing antenna&#10;&#10;Description automatically generated">
            <a:extLst>
              <a:ext uri="{FF2B5EF4-FFF2-40B4-BE49-F238E27FC236}">
                <a16:creationId xmlns:a16="http://schemas.microsoft.com/office/drawing/2014/main" id="{751141D5-3A42-BB05-D330-A573976FB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4283" r="8765" b="6915"/>
          <a:stretch/>
        </p:blipFill>
        <p:spPr>
          <a:xfrm>
            <a:off x="1205695" y="1032699"/>
            <a:ext cx="9780609" cy="52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65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7" y="346115"/>
            <a:ext cx="8824626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(300m)			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39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A picture containing antenna&#10;&#10;Description automatically generated">
            <a:extLst>
              <a:ext uri="{FF2B5EF4-FFF2-40B4-BE49-F238E27FC236}">
                <a16:creationId xmlns:a16="http://schemas.microsoft.com/office/drawing/2014/main" id="{EF3A7E7B-5274-9699-0C7B-31A412389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7" t="5069" r="8481" b="7702"/>
          <a:stretch/>
        </p:blipFill>
        <p:spPr>
          <a:xfrm>
            <a:off x="1240419" y="1053636"/>
            <a:ext cx="9711161" cy="512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0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CTD</a:t>
            </a:r>
          </a:p>
        </p:txBody>
      </p:sp>
      <p:pic>
        <p:nvPicPr>
          <p:cNvPr id="1026" name="Picture 2" descr="SonTek CastAway-CTD">
            <a:extLst>
              <a:ext uri="{FF2B5EF4-FFF2-40B4-BE49-F238E27FC236}">
                <a16:creationId xmlns:a16="http://schemas.microsoft.com/office/drawing/2014/main" id="{105022DF-B515-A9EA-A1F5-9BF8B1701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SonTek CastAway-CTD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Konduktivitet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Temperatur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Trykk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Salinitet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Lydhastighet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Tetthet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Dybde (0 til 100m)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GPS koordinater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5Hz sampling rate</a:t>
            </a:r>
          </a:p>
          <a:p>
            <a:pPr lvl="1"/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4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353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7" y="346115"/>
            <a:ext cx="8824626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r>
              <a:rPr lang="nb-NO" sz="3000" dirty="0"/>
              <a:t>Lydfil (700m)			</a:t>
            </a:r>
            <a:r>
              <a:rPr lang="nb-NO" sz="3000" b="1" dirty="0"/>
              <a:t> 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40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picture containing antenna&#10;&#10;Description automatically generated">
            <a:extLst>
              <a:ext uri="{FF2B5EF4-FFF2-40B4-BE49-F238E27FC236}">
                <a16:creationId xmlns:a16="http://schemas.microsoft.com/office/drawing/2014/main" id="{91B36F9D-CD85-92DD-8D4C-849C0E1CB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7" t="4676" r="8670" b="7223"/>
          <a:stretch/>
        </p:blipFill>
        <p:spPr>
          <a:xfrm>
            <a:off x="1205695" y="1053316"/>
            <a:ext cx="9734310" cy="518044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E4D32E-A979-CC64-BF52-A409D0FB2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34587"/>
              </p:ext>
            </p:extLst>
          </p:nvPr>
        </p:nvGraphicFramePr>
        <p:xfrm>
          <a:off x="4870610" y="1552048"/>
          <a:ext cx="5826327" cy="7072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1596">
                  <a:extLst>
                    <a:ext uri="{9D8B030D-6E8A-4147-A177-3AD203B41FA5}">
                      <a16:colId xmlns:a16="http://schemas.microsoft.com/office/drawing/2014/main" val="2974081294"/>
                    </a:ext>
                  </a:extLst>
                </a:gridCol>
                <a:gridCol w="1515679">
                  <a:extLst>
                    <a:ext uri="{9D8B030D-6E8A-4147-A177-3AD203B41FA5}">
                      <a16:colId xmlns:a16="http://schemas.microsoft.com/office/drawing/2014/main" val="4292516099"/>
                    </a:ext>
                  </a:extLst>
                </a:gridCol>
                <a:gridCol w="319822">
                  <a:extLst>
                    <a:ext uri="{9D8B030D-6E8A-4147-A177-3AD203B41FA5}">
                      <a16:colId xmlns:a16="http://schemas.microsoft.com/office/drawing/2014/main" val="3005668850"/>
                    </a:ext>
                  </a:extLst>
                </a:gridCol>
                <a:gridCol w="389349">
                  <a:extLst>
                    <a:ext uri="{9D8B030D-6E8A-4147-A177-3AD203B41FA5}">
                      <a16:colId xmlns:a16="http://schemas.microsoft.com/office/drawing/2014/main" val="381753681"/>
                    </a:ext>
                  </a:extLst>
                </a:gridCol>
                <a:gridCol w="820414">
                  <a:extLst>
                    <a:ext uri="{9D8B030D-6E8A-4147-A177-3AD203B41FA5}">
                      <a16:colId xmlns:a16="http://schemas.microsoft.com/office/drawing/2014/main" val="3578626646"/>
                    </a:ext>
                  </a:extLst>
                </a:gridCol>
                <a:gridCol w="347633">
                  <a:extLst>
                    <a:ext uri="{9D8B030D-6E8A-4147-A177-3AD203B41FA5}">
                      <a16:colId xmlns:a16="http://schemas.microsoft.com/office/drawing/2014/main" val="1156808184"/>
                    </a:ext>
                  </a:extLst>
                </a:gridCol>
                <a:gridCol w="611834">
                  <a:extLst>
                    <a:ext uri="{9D8B030D-6E8A-4147-A177-3AD203B41FA5}">
                      <a16:colId xmlns:a16="http://schemas.microsoft.com/office/drawing/2014/main" val="578254045"/>
                    </a:ext>
                  </a:extLst>
                </a:gridCol>
              </a:tblGrid>
              <a:tr h="3536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2022-09-30T09:44:57.225Z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1664531097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S256-67kHz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9055073"/>
                  </a:ext>
                </a:extLst>
              </a:tr>
              <a:tr h="35360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2022-09-30T09:45:24.225Z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1664531124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S256-67kHz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04158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222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xtérieur, nature, rive&#10;&#10;Description générée automatiquement">
            <a:extLst>
              <a:ext uri="{FF2B5EF4-FFF2-40B4-BE49-F238E27FC236}">
                <a16:creationId xmlns:a16="http://schemas.microsoft.com/office/drawing/2014/main" id="{A1792F80-21A4-349C-3715-ED928AB2A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0"/>
          <a:stretch/>
        </p:blipFill>
        <p:spPr>
          <a:xfrm>
            <a:off x="0" y="-101600"/>
            <a:ext cx="12192000" cy="69445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D6E65-96EB-79EA-7A92-9BA1778E50FF}"/>
              </a:ext>
            </a:extLst>
          </p:cNvPr>
          <p:cNvSpPr/>
          <p:nvPr/>
        </p:nvSpPr>
        <p:spPr>
          <a:xfrm>
            <a:off x="0" y="4820714"/>
            <a:ext cx="3728720" cy="1437846"/>
          </a:xfrm>
          <a:prstGeom prst="rect">
            <a:avLst/>
          </a:prstGeom>
          <a:solidFill>
            <a:srgbClr val="A5A5A5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1697" y="2290065"/>
            <a:ext cx="11462980" cy="869695"/>
          </a:xfrm>
        </p:spPr>
        <p:txBody>
          <a:bodyPr>
            <a:normAutofit/>
          </a:bodyPr>
          <a:lstStyle/>
          <a:p>
            <a:pPr algn="l"/>
            <a:r>
              <a:rPr lang="fr-CH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		</a:t>
            </a:r>
            <a:r>
              <a:rPr lang="fr-CH" sz="32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Takk</a:t>
            </a:r>
            <a:r>
              <a:rPr lang="fr-CH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for </a:t>
            </a:r>
            <a:r>
              <a:rPr lang="fr-CH" sz="32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meg</a:t>
            </a:r>
            <a:endParaRPr lang="fr-CH" sz="3200" b="1" dirty="0">
              <a:solidFill>
                <a:schemeClr val="bg1">
                  <a:lumMod val="9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63599" y="5090161"/>
            <a:ext cx="8845297" cy="517953"/>
          </a:xfrm>
        </p:spPr>
        <p:txBody>
          <a:bodyPr>
            <a:normAutofit/>
          </a:bodyPr>
          <a:lstStyle/>
          <a:p>
            <a:pPr algn="l"/>
            <a:r>
              <a:rPr lang="nb-NO"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Hølleland Andreas</a:t>
            </a:r>
            <a:r>
              <a:rPr lang="nb-NO" sz="24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CH" sz="1800" dirty="0">
              <a:solidFill>
                <a:schemeClr val="bg1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BF0B9632-BF31-4417-ACF9-2933EFFA7CB8}"/>
              </a:ext>
            </a:extLst>
          </p:cNvPr>
          <p:cNvSpPr txBox="1">
            <a:spLocks/>
          </p:cNvSpPr>
          <p:nvPr/>
        </p:nvSpPr>
        <p:spPr>
          <a:xfrm>
            <a:off x="1170006" y="5634198"/>
            <a:ext cx="8538890" cy="931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H" sz="180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andrholl@stud.ntnu.no</a:t>
            </a:r>
            <a:endParaRPr lang="fr-CH" sz="1800" dirty="0">
              <a:solidFill>
                <a:schemeClr val="bg1">
                  <a:lumMod val="75000"/>
                </a:schemeClr>
              </a:solidFill>
              <a:highlight>
                <a:srgbClr val="FFFF00"/>
              </a:highligh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981FE7B-9FFF-4D44-BA1D-40A1C0F09319}"/>
              </a:ext>
            </a:extLst>
          </p:cNvPr>
          <p:cNvCxnSpPr>
            <a:cxnSpLocks/>
          </p:cNvCxnSpPr>
          <p:nvPr/>
        </p:nvCxnSpPr>
        <p:spPr>
          <a:xfrm>
            <a:off x="91440" y="5442667"/>
            <a:ext cx="3261360" cy="52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721C630-D194-408E-B7AF-DB906E737489}"/>
              </a:ext>
            </a:extLst>
          </p:cNvPr>
          <p:cNvSpPr/>
          <p:nvPr/>
        </p:nvSpPr>
        <p:spPr>
          <a:xfrm>
            <a:off x="91440" y="114898"/>
            <a:ext cx="11936437" cy="6651648"/>
          </a:xfrm>
          <a:prstGeom prst="roundRect">
            <a:avLst>
              <a:gd name="adj" fmla="val 382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81429D-D9CE-B407-5FDC-A55F7F95E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25" y="2765770"/>
            <a:ext cx="3980790" cy="66323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251AFCB-E384-C015-C92C-61F1F957E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897" y="5468751"/>
            <a:ext cx="609689" cy="6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4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CTD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SonTek CastAway-CTD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Konduktivitet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Temperatur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Trykk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Salinitet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Lydhastighet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Tetthet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Dybde (0 til 100m)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GPS koordinater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5Hz sampling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lvl="1"/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5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2FF538-8E0A-C8B8-80AA-EFAB3F84F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577" y="987425"/>
            <a:ext cx="3127421" cy="4873625"/>
          </a:xfrm>
        </p:spPr>
      </p:pic>
    </p:spTree>
    <p:extLst>
      <p:ext uri="{BB962C8B-B14F-4D97-AF65-F5344CB8AC3E}">
        <p14:creationId xmlns:p14="http://schemas.microsoft.com/office/powerpoint/2010/main" val="381192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CTD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SonTek CastAway-CTD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Konduktivitet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Temperatur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Trykk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Salinitet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Lydhastighet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Tetthet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Dybde (0 til 100m)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GPS koordinater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5Hz sampling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lvl="1"/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6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F887E-2051-00D4-2B37-7236ECC4D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57" y="1190734"/>
            <a:ext cx="5001747" cy="2194207"/>
          </a:xfrm>
        </p:spPr>
      </p:pic>
      <p:pic>
        <p:nvPicPr>
          <p:cNvPr id="9" name="Picture 8" descr="A group of people on a boat&#10;&#10;Description automatically generated with medium confidence">
            <a:extLst>
              <a:ext uri="{FF2B5EF4-FFF2-40B4-BE49-F238E27FC236}">
                <a16:creationId xmlns:a16="http://schemas.microsoft.com/office/drawing/2014/main" id="{3DB281FC-EE98-330A-6FBF-B65224408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57" y="3569327"/>
            <a:ext cx="5001747" cy="25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Akustiske sendere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Produsert av Thelma Biotel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Brukt til å måle/studere fiskeatferd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Kan måle forskjelllige variabler avhenging av konfigurasjon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63-77 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DPPM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Sender 8 pings som gir: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Code-Type (protokoll)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Checksum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7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3809F8-3760-4FEA-FC21-6DB3F7B15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555" y="1530503"/>
            <a:ext cx="4671465" cy="3787468"/>
          </a:xfrm>
        </p:spPr>
      </p:pic>
    </p:spTree>
    <p:extLst>
      <p:ext uri="{BB962C8B-B14F-4D97-AF65-F5344CB8AC3E}">
        <p14:creationId xmlns:p14="http://schemas.microsoft.com/office/powerpoint/2010/main" val="3928675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Hydrofoner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Undervanns «mikrofon»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Ocesan sonics ICListen-HF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400" dirty="0"/>
              <a:t>16 – 512 kS/s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400" dirty="0"/>
              <a:t>24 or 16 bit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400" dirty="0"/>
              <a:t>10 – 200 kHz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400" dirty="0"/>
              <a:t>Logger 1-minutt lange lydfiler med klokkeslett.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Thelma Biotel TBR700RT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400" dirty="0"/>
              <a:t>63-77 kHz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400" dirty="0"/>
              <a:t>Logger automatisk data mottatt fra de akustiske taggene som kan lastes opp til </a:t>
            </a:r>
            <a:r>
              <a:rPr lang="nb-NO" sz="1400" i="1" dirty="0"/>
              <a:t>ComPort </a:t>
            </a:r>
            <a:r>
              <a:rPr lang="nb-NO" sz="1400" dirty="0"/>
              <a:t>programmet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sz="1400" dirty="0"/>
              <a:t>Logger også klokkeslett av mottatte sendinger og bakgrunnnstøy / SNR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8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TBR 700.indd">
            <a:extLst>
              <a:ext uri="{FF2B5EF4-FFF2-40B4-BE49-F238E27FC236}">
                <a16:creationId xmlns:a16="http://schemas.microsoft.com/office/drawing/2014/main" id="{77F400E8-4AD7-F569-655C-E5FF02A39E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534" y="1554516"/>
            <a:ext cx="2410050" cy="37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E0448D-2781-8A71-07C9-7539EB23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24" y="2364219"/>
            <a:ext cx="4572000" cy="26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5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198598" y="285957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Hydrofon målinger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49462"/>
            <a:ext cx="3932237" cy="3811588"/>
          </a:xfrm>
        </p:spPr>
        <p:txBody>
          <a:bodyPr>
            <a:normAutofit lnSpcReduction="1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Tre sendere ble brukt, en på 69kHz, to på 67kHz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Hydrofonene ble lagt i vannet på 5 meter dybde intill havnen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Senderene ble sluppet ut i vannet fra ulike avstander i intervaller på rundt 3-4 minutter</a:t>
            </a:r>
          </a:p>
          <a:p>
            <a:pPr marL="1143000" lvl="2" indent="-228600">
              <a:buAutoNum type="arabicPeriod"/>
            </a:pPr>
            <a:r>
              <a:rPr lang="nb-NO" sz="1400" dirty="0"/>
              <a:t>5m</a:t>
            </a:r>
          </a:p>
          <a:p>
            <a:pPr marL="1143000" lvl="2" indent="-228600">
              <a:buAutoNum type="arabicPeriod"/>
            </a:pPr>
            <a:r>
              <a:rPr lang="nb-NO" sz="1400" dirty="0"/>
              <a:t>100m</a:t>
            </a:r>
          </a:p>
          <a:p>
            <a:pPr marL="1143000" lvl="2" indent="-228600">
              <a:buAutoNum type="arabicPeriod"/>
            </a:pPr>
            <a:r>
              <a:rPr lang="nb-NO" sz="1400" dirty="0"/>
              <a:t>200m</a:t>
            </a:r>
          </a:p>
          <a:p>
            <a:pPr marL="1143000" lvl="2" indent="-228600">
              <a:buAutoNum type="arabicPeriod"/>
            </a:pPr>
            <a:r>
              <a:rPr lang="nb-NO" sz="1400" dirty="0"/>
              <a:t>300m</a:t>
            </a:r>
          </a:p>
          <a:p>
            <a:pPr marL="1143000" lvl="2" indent="-228600">
              <a:buAutoNum type="arabicPeriod"/>
            </a:pPr>
            <a:r>
              <a:rPr lang="nb-NO" sz="1400" dirty="0"/>
              <a:t>500m</a:t>
            </a:r>
          </a:p>
          <a:p>
            <a:pPr marL="1143000" lvl="2" indent="-228600">
              <a:buAutoNum type="arabicPeriod"/>
            </a:pPr>
            <a:r>
              <a:rPr lang="nb-NO" sz="1400" dirty="0"/>
              <a:t>700m</a:t>
            </a:r>
          </a:p>
          <a:p>
            <a:pPr marL="1143000" lvl="2" indent="-228600">
              <a:buAutoNum type="arabicPeriod"/>
            </a:pPr>
            <a:r>
              <a:rPr lang="nb-NO" sz="1400" dirty="0"/>
              <a:t>1000m</a:t>
            </a:r>
          </a:p>
          <a:p>
            <a:pPr marL="1143000" lvl="2" indent="-228600">
              <a:buAutoNum type="arabicPeriod"/>
            </a:pPr>
            <a:r>
              <a:rPr lang="nb-NO" sz="1400" dirty="0"/>
              <a:t>1.3km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9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22452-8DFA-1C8A-7C22-263C267C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95" y="992187"/>
            <a:ext cx="2436812" cy="4873625"/>
          </a:xfrm>
        </p:spPr>
      </p:pic>
      <p:pic>
        <p:nvPicPr>
          <p:cNvPr id="9" name="Picture 8" descr="A person on a boat&#10;&#10;Description automatically generated with low confidence">
            <a:extLst>
              <a:ext uri="{FF2B5EF4-FFF2-40B4-BE49-F238E27FC236}">
                <a16:creationId xmlns:a16="http://schemas.microsoft.com/office/drawing/2014/main" id="{2374F7F0-1A31-6741-3471-FC7DC58C1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87425"/>
            <a:ext cx="243681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9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1415</Words>
  <Application>Microsoft Office PowerPoint</Application>
  <PresentationFormat>Widescreen</PresentationFormat>
  <Paragraphs>632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roboto-regular</vt:lpstr>
      <vt:lpstr>Times New Roman</vt:lpstr>
      <vt:lpstr>Wingdings</vt:lpstr>
      <vt:lpstr>Office Theme</vt:lpstr>
      <vt:lpstr>Oseanografisk instrumentering og biotelemetri </vt:lpstr>
      <vt:lpstr>PowerPoint Presentation</vt:lpstr>
      <vt:lpstr>Feltarbeid</vt:lpstr>
      <vt:lpstr>CTD</vt:lpstr>
      <vt:lpstr>CTD</vt:lpstr>
      <vt:lpstr>CTD</vt:lpstr>
      <vt:lpstr>Akustiske sendere</vt:lpstr>
      <vt:lpstr>Hydrofoner</vt:lpstr>
      <vt:lpstr>Hydrofon målinger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Takk for meg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Oseanografisk instrumentering og biotelemetri</dc:title>
  <dc:creator>Andreas Hølleland</dc:creator>
  <cp:lastModifiedBy>Andreas Hølleland</cp:lastModifiedBy>
  <cp:revision>4</cp:revision>
  <dcterms:created xsi:type="dcterms:W3CDTF">2022-11-20T18:00:26Z</dcterms:created>
  <dcterms:modified xsi:type="dcterms:W3CDTF">2022-11-29T09:10:49Z</dcterms:modified>
</cp:coreProperties>
</file>